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4"/>
  </p:sldMasterIdLst>
  <p:notesMasterIdLst>
    <p:notesMasterId r:id="rId30"/>
  </p:notesMasterIdLst>
  <p:sldIdLst>
    <p:sldId id="258" r:id="rId5"/>
    <p:sldId id="260" r:id="rId6"/>
    <p:sldId id="261" r:id="rId7"/>
    <p:sldId id="262" r:id="rId8"/>
    <p:sldId id="264" r:id="rId9"/>
    <p:sldId id="265" r:id="rId10"/>
    <p:sldId id="283" r:id="rId11"/>
    <p:sldId id="28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6858000" cy="9144000"/>
  <p:embeddedFontLst>
    <p:embeddedFont>
      <p:font typeface="Roboto" pitchFamily="2" charset="0"/>
      <p:regular r:id="rId31"/>
      <p:bold r:id="rId32"/>
    </p:embeddedFont>
    <p:embeddedFont>
      <p:font typeface="Work Sans" pitchFamily="2" charset="0"/>
      <p:regular r:id="rId33"/>
      <p:bold r:id="rId34"/>
      <p:italic r:id="rId35"/>
      <p:boldItalic r:id="rId36"/>
    </p:embeddedFont>
    <p:embeddedFont>
      <p:font typeface="Poppins Light" charset="0"/>
      <p:regular r:id="rId37"/>
      <p:italic r:id="rId38"/>
    </p:embeddedFont>
    <p:embeddedFont>
      <p:font typeface="Poppins ExtraBold" charset="0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3999" userDrawn="1">
          <p15:clr>
            <a:srgbClr val="A4A3A4"/>
          </p15:clr>
        </p15:guide>
        <p15:guide id="3" pos="2207" userDrawn="1">
          <p15:clr>
            <a:srgbClr val="A4A3A4"/>
          </p15:clr>
        </p15:guide>
        <p15:guide id="4" pos="393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DEB342A-3A8D-540C-65F5-2AC96782A983}" name="Christian Paul" initials="CP" userId="S::christian.paul@socialmobile.com::bfe35f54-c6da-4145-af79-7d4e93df03f9" providerId="AD"/>
  <p188:author id="{4EFB10B6-6AF6-154B-7DBE-3293FB47D402}" name="Macy Kirk" initials="" userId="S::mkirk@themktconsultants.com::87e9175c-1acd-4189-9ee7-d63ddb4d51f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44B8"/>
    <a:srgbClr val="1F1FCC"/>
    <a:srgbClr val="D3D8F3"/>
    <a:srgbClr val="F99E47"/>
    <a:srgbClr val="00D5A5"/>
    <a:srgbClr val="D5004B"/>
    <a:srgbClr val="FCE428"/>
    <a:srgbClr val="FFCE00"/>
    <a:srgbClr val="00BAD5"/>
    <a:srgbClr val="C92C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72" autoAdjust="0"/>
  </p:normalViewPr>
  <p:slideViewPr>
    <p:cSldViewPr snapToGrid="0">
      <p:cViewPr>
        <p:scale>
          <a:sx n="50" d="100"/>
          <a:sy n="50" d="100"/>
        </p:scale>
        <p:origin x="38" y="-706"/>
      </p:cViewPr>
      <p:guideLst>
        <p:guide orient="horz" pos="3521"/>
        <p:guide pos="3999"/>
        <p:guide pos="2207"/>
        <p:guide pos="39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68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10811-E930-9F45-8CB9-E0E312A55441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07D47-F8BA-814E-9375-C99BD05CC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34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4.wdp"/><Relationship Id="rId4" Type="http://schemas.microsoft.com/office/2007/relationships/hdphoto" Target="../media/hdphoto3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5.wdp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 Title">
    <p:bg>
      <p:bgPr>
        <a:solidFill>
          <a:srgbClr val="F1F2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4006232-3465-9AA8-43DF-78A4EB89AF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="" xmlns:a16="http://schemas.microsoft.com/office/drawing/2014/main" id="{580126FD-2737-19DA-B3A2-CECC4A139A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4017" y="2822460"/>
            <a:ext cx="8959010" cy="24441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4800" b="1" kern="1200" dirty="0" smtClean="0">
                <a:solidFill>
                  <a:schemeClr val="bg1"/>
                </a:solidFill>
                <a:latin typeface="+mj-lt"/>
                <a:ea typeface="+mn-ea"/>
                <a:cs typeface="Poppins ExtraBold" panose="00000900000000000000" pitchFamily="2" charset="0"/>
              </a:defRPr>
            </a:lvl1pPr>
            <a:lvl2pPr>
              <a:defRPr b="1" i="0">
                <a:solidFill>
                  <a:schemeClr val="bg1"/>
                </a:solidFill>
                <a:latin typeface="Work Sans" pitchFamily="2" charset="77"/>
              </a:defRPr>
            </a:lvl2pPr>
            <a:lvl3pPr>
              <a:defRPr b="1" i="0">
                <a:solidFill>
                  <a:schemeClr val="bg1"/>
                </a:solidFill>
                <a:latin typeface="Work Sans" pitchFamily="2" charset="77"/>
              </a:defRPr>
            </a:lvl3pPr>
            <a:lvl4pPr>
              <a:defRPr b="1" i="0">
                <a:solidFill>
                  <a:schemeClr val="bg1"/>
                </a:solidFill>
                <a:latin typeface="Work Sans" pitchFamily="2" charset="77"/>
              </a:defRPr>
            </a:lvl4pPr>
            <a:lvl5pPr>
              <a:defRPr b="1" i="0">
                <a:solidFill>
                  <a:schemeClr val="bg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ADD TITLE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E58640B-EB9C-B012-9476-9C5F9BF796D7}"/>
              </a:ext>
            </a:extLst>
          </p:cNvPr>
          <p:cNvSpPr txBox="1"/>
          <p:nvPr userDrawn="1"/>
        </p:nvSpPr>
        <p:spPr>
          <a:xfrm>
            <a:off x="1689653" y="6629419"/>
            <a:ext cx="671885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Copyright © NEXA. All rights reserved. Contains private and/or proprietary information. May not be used or disclosed outside NEXA and its affiliates except pursuant to a written agreement. Must be securely stored when not in use.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="" xmlns:a16="http://schemas.microsoft.com/office/drawing/2014/main" id="{D00C63B0-B7C0-95F3-17AB-7B58A6C0E3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8339" y="5533577"/>
            <a:ext cx="8944688" cy="29170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1400" b="1" kern="1200" spc="300" dirty="0" smtClean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1pPr>
            <a:lvl2pPr>
              <a:defRPr b="1" i="0">
                <a:solidFill>
                  <a:schemeClr val="bg1"/>
                </a:solidFill>
                <a:latin typeface="Work Sans" pitchFamily="2" charset="77"/>
              </a:defRPr>
            </a:lvl2pPr>
            <a:lvl3pPr>
              <a:defRPr b="1" i="0">
                <a:solidFill>
                  <a:schemeClr val="bg1"/>
                </a:solidFill>
                <a:latin typeface="Work Sans" pitchFamily="2" charset="77"/>
              </a:defRPr>
            </a:lvl3pPr>
            <a:lvl4pPr>
              <a:defRPr b="1" i="0">
                <a:solidFill>
                  <a:schemeClr val="bg1"/>
                </a:solidFill>
                <a:latin typeface="Work Sans" pitchFamily="2" charset="77"/>
              </a:defRPr>
            </a:lvl4pPr>
            <a:lvl5pPr>
              <a:defRPr b="1" i="0">
                <a:solidFill>
                  <a:schemeClr val="bg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ADD SUBTITLE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3C8CB2A-79AC-B7D0-DD02-E5276A9BB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0829229" y="4786558"/>
            <a:ext cx="1942295" cy="37698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8595402E-CAED-FEE4-5B55-5E3A771C2E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3300577" y="0"/>
            <a:ext cx="8161173" cy="594619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A521E725-5147-FBB2-A948-98C94E491440}"/>
              </a:ext>
            </a:extLst>
          </p:cNvPr>
          <p:cNvGrpSpPr/>
          <p:nvPr userDrawn="1"/>
        </p:nvGrpSpPr>
        <p:grpSpPr>
          <a:xfrm>
            <a:off x="11807532" y="0"/>
            <a:ext cx="18543" cy="6866057"/>
            <a:chOff x="605570" y="35659"/>
            <a:chExt cx="18543" cy="686605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D7244FDB-1083-B225-DBBD-52D57C53DAE5}"/>
                </a:ext>
              </a:extLst>
            </p:cNvPr>
            <p:cNvCxnSpPr>
              <a:cxnSpLocks/>
            </p:cNvCxnSpPr>
            <p:nvPr/>
          </p:nvCxnSpPr>
          <p:spPr>
            <a:xfrm>
              <a:off x="605570" y="35659"/>
              <a:ext cx="0" cy="3792767"/>
            </a:xfrm>
            <a:prstGeom prst="line">
              <a:avLst/>
            </a:prstGeom>
            <a:ln>
              <a:gradFill>
                <a:gsLst>
                  <a:gs pos="0">
                    <a:srgbClr val="262626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546E7898-130B-CAE1-DD6E-6E9EA7C8DBC7}"/>
                </a:ext>
              </a:extLst>
            </p:cNvPr>
            <p:cNvCxnSpPr>
              <a:cxnSpLocks/>
            </p:cNvCxnSpPr>
            <p:nvPr/>
          </p:nvCxnSpPr>
          <p:spPr>
            <a:xfrm>
              <a:off x="624113" y="6353076"/>
              <a:ext cx="0" cy="548640"/>
            </a:xfrm>
            <a:prstGeom prst="line">
              <a:avLst/>
            </a:prstGeom>
            <a:ln>
              <a:gradFill>
                <a:gsLst>
                  <a:gs pos="0">
                    <a:srgbClr val="262626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7429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6">
            <a:extLst>
              <a:ext uri="{FF2B5EF4-FFF2-40B4-BE49-F238E27FC236}">
                <a16:creationId xmlns="" xmlns:a16="http://schemas.microsoft.com/office/drawing/2014/main" id="{86805F90-44A9-51A8-06CE-64E0852DAE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83594" y="405850"/>
            <a:ext cx="4217419" cy="76955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44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Agenda.</a:t>
            </a:r>
          </a:p>
        </p:txBody>
      </p:sp>
      <p:sp>
        <p:nvSpPr>
          <p:cNvPr id="2" name="Picture Placeholder 7">
            <a:extLst>
              <a:ext uri="{FF2B5EF4-FFF2-40B4-BE49-F238E27FC236}">
                <a16:creationId xmlns="" xmlns:a16="http://schemas.microsoft.com/office/drawing/2014/main" id="{2BD2C6F3-8649-87FB-4A9E-5AC5444FBE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742" y="614173"/>
            <a:ext cx="4337841" cy="5567552"/>
          </a:xfrm>
          <a:custGeom>
            <a:avLst/>
            <a:gdLst>
              <a:gd name="connsiteX0" fmla="*/ 0 w 12192000"/>
              <a:gd name="connsiteY0" fmla="*/ 0 h 3421626"/>
              <a:gd name="connsiteX1" fmla="*/ 12192000 w 12192000"/>
              <a:gd name="connsiteY1" fmla="*/ 0 h 3421626"/>
              <a:gd name="connsiteX2" fmla="*/ 12192000 w 12192000"/>
              <a:gd name="connsiteY2" fmla="*/ 3421626 h 3421626"/>
              <a:gd name="connsiteX3" fmla="*/ 0 w 12192000"/>
              <a:gd name="connsiteY3" fmla="*/ 3421626 h 342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1626">
                <a:moveTo>
                  <a:pt x="0" y="0"/>
                </a:moveTo>
                <a:lnTo>
                  <a:pt x="12192000" y="0"/>
                </a:lnTo>
                <a:lnTo>
                  <a:pt x="12192000" y="3421626"/>
                </a:lnTo>
                <a:lnTo>
                  <a:pt x="0" y="3421626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4D71F64-4BCC-4D8E-94C6-0520CF0D843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93533" y="1342198"/>
            <a:ext cx="5476875" cy="459105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00250" indent="-17145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72724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>
            <a:extLst>
              <a:ext uri="{FF2B5EF4-FFF2-40B4-BE49-F238E27FC236}">
                <a16:creationId xmlns="" xmlns:a16="http://schemas.microsoft.com/office/drawing/2014/main" id="{4C752D6F-DF7C-4AB8-9EEA-6B62F4B555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616" y="1053548"/>
            <a:ext cx="9613888" cy="75860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44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ACC31A0-7EB0-A5E1-98D5-EB2A1F97AA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80616" y="1912316"/>
            <a:ext cx="9613888" cy="40211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28650" indent="-171450">
              <a:buFont typeface="Courier New" panose="02070309020205020404" pitchFamily="49" charset="0"/>
              <a:buChar char="o"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085850" indent="-171450">
              <a:buFont typeface="Arial" panose="020B0604020202020204" pitchFamily="34" charset="0"/>
              <a:buChar char="•"/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4579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>
            <a:extLst>
              <a:ext uri="{FF2B5EF4-FFF2-40B4-BE49-F238E27FC236}">
                <a16:creationId xmlns="" xmlns:a16="http://schemas.microsoft.com/office/drawing/2014/main" id="{4C752D6F-DF7C-4AB8-9EEA-6B62F4B555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616" y="510623"/>
            <a:ext cx="9613888" cy="75860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here. </a:t>
            </a:r>
          </a:p>
        </p:txBody>
      </p:sp>
    </p:spTree>
    <p:extLst>
      <p:ext uri="{BB962C8B-B14F-4D97-AF65-F5344CB8AC3E}">
        <p14:creationId xmlns:p14="http://schemas.microsoft.com/office/powerpoint/2010/main" val="2304188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_ne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>
            <a:extLst>
              <a:ext uri="{FF2B5EF4-FFF2-40B4-BE49-F238E27FC236}">
                <a16:creationId xmlns="" xmlns:a16="http://schemas.microsoft.com/office/drawing/2014/main" id="{4C752D6F-DF7C-4AB8-9EEA-6B62F4B555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938" y="512763"/>
            <a:ext cx="9613888" cy="75860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here. </a:t>
            </a:r>
          </a:p>
        </p:txBody>
      </p:sp>
    </p:spTree>
    <p:extLst>
      <p:ext uri="{BB962C8B-B14F-4D97-AF65-F5344CB8AC3E}">
        <p14:creationId xmlns:p14="http://schemas.microsoft.com/office/powerpoint/2010/main" val="3584245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_3 Poi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6">
            <a:extLst>
              <a:ext uri="{FF2B5EF4-FFF2-40B4-BE49-F238E27FC236}">
                <a16:creationId xmlns="" xmlns:a16="http://schemas.microsoft.com/office/drawing/2014/main" id="{E122E4D5-6A0C-E61A-A82B-5FA9DBE27B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61044" y="965638"/>
            <a:ext cx="5321005" cy="145714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lines.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="" xmlns:a16="http://schemas.microsoft.com/office/drawing/2014/main" id="{7E4720D7-215F-E045-5264-F568D65378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369" y="0"/>
            <a:ext cx="5112161" cy="6858000"/>
          </a:xfrm>
          <a:custGeom>
            <a:avLst/>
            <a:gdLst>
              <a:gd name="connsiteX0" fmla="*/ 0 w 2783137"/>
              <a:gd name="connsiteY0" fmla="*/ 0 h 2549820"/>
              <a:gd name="connsiteX1" fmla="*/ 2783137 w 2783137"/>
              <a:gd name="connsiteY1" fmla="*/ 0 h 2549820"/>
              <a:gd name="connsiteX2" fmla="*/ 2783137 w 2783137"/>
              <a:gd name="connsiteY2" fmla="*/ 2549820 h 2549820"/>
              <a:gd name="connsiteX3" fmla="*/ 0 w 2783137"/>
              <a:gd name="connsiteY3" fmla="*/ 2549820 h 254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3137" h="2549820">
                <a:moveTo>
                  <a:pt x="0" y="0"/>
                </a:moveTo>
                <a:lnTo>
                  <a:pt x="2783137" y="0"/>
                </a:lnTo>
                <a:lnTo>
                  <a:pt x="2783137" y="2549820"/>
                </a:lnTo>
                <a:lnTo>
                  <a:pt x="0" y="25498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="" xmlns:a16="http://schemas.microsoft.com/office/drawing/2014/main" id="{733855CC-C2AA-44AD-FC1F-475C34C27E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71169" y="2728203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="" xmlns:a16="http://schemas.microsoft.com/office/drawing/2014/main" id="{D96FAF25-6703-9953-CD5E-61B097D2CC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81901" y="2965780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="" xmlns:a16="http://schemas.microsoft.com/office/drawing/2014/main" id="{162C9085-0923-CFC5-6016-74D280DC4C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81901" y="4039084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="" xmlns:a16="http://schemas.microsoft.com/office/drawing/2014/main" id="{4D79C465-AEDF-6FAD-FD8E-BC7FE3164C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92633" y="4276661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="" xmlns:a16="http://schemas.microsoft.com/office/drawing/2014/main" id="{5C0F2A60-7624-94D7-A75C-5994AED78D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60437" y="5366882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="" xmlns:a16="http://schemas.microsoft.com/office/drawing/2014/main" id="{167B3FF3-3DA7-EE77-5575-2D71AB2CD8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71169" y="5604459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14" name="Rectangle: Rounded Corners 1">
            <a:extLst>
              <a:ext uri="{FF2B5EF4-FFF2-40B4-BE49-F238E27FC236}">
                <a16:creationId xmlns="" xmlns:a16="http://schemas.microsoft.com/office/drawing/2014/main" id="{43EC55C9-6758-0A0C-B529-552F36018B69}"/>
              </a:ext>
            </a:extLst>
          </p:cNvPr>
          <p:cNvSpPr/>
          <p:nvPr userDrawn="1"/>
        </p:nvSpPr>
        <p:spPr>
          <a:xfrm>
            <a:off x="6000741" y="2657156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  <p:sp>
        <p:nvSpPr>
          <p:cNvPr id="15" name="Rectangle: Rounded Corners 1">
            <a:extLst>
              <a:ext uri="{FF2B5EF4-FFF2-40B4-BE49-F238E27FC236}">
                <a16:creationId xmlns="" xmlns:a16="http://schemas.microsoft.com/office/drawing/2014/main" id="{7E90BEFE-F406-F59F-6F8B-61D5D4FC5C37}"/>
              </a:ext>
            </a:extLst>
          </p:cNvPr>
          <p:cNvSpPr/>
          <p:nvPr userDrawn="1"/>
        </p:nvSpPr>
        <p:spPr>
          <a:xfrm>
            <a:off x="5982142" y="3933952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sp>
        <p:nvSpPr>
          <p:cNvPr id="16" name="Rectangle: Rounded Corners 1">
            <a:extLst>
              <a:ext uri="{FF2B5EF4-FFF2-40B4-BE49-F238E27FC236}">
                <a16:creationId xmlns="" xmlns:a16="http://schemas.microsoft.com/office/drawing/2014/main" id="{0AD19466-FE93-2AC3-40E4-CFB18E3D1132}"/>
              </a:ext>
            </a:extLst>
          </p:cNvPr>
          <p:cNvSpPr/>
          <p:nvPr userDrawn="1"/>
        </p:nvSpPr>
        <p:spPr>
          <a:xfrm>
            <a:off x="5997985" y="5261032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775875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 Picture_3 Points Ne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6">
            <a:extLst>
              <a:ext uri="{FF2B5EF4-FFF2-40B4-BE49-F238E27FC236}">
                <a16:creationId xmlns="" xmlns:a16="http://schemas.microsoft.com/office/drawing/2014/main" id="{E122E4D5-6A0C-E61A-A82B-5FA9DBE27B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89619" y="526563"/>
            <a:ext cx="5973781" cy="145714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32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lines.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="" xmlns:a16="http://schemas.microsoft.com/office/drawing/2014/main" id="{7E4720D7-215F-E045-5264-F568D65378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369" y="0"/>
            <a:ext cx="5112161" cy="6858000"/>
          </a:xfrm>
          <a:custGeom>
            <a:avLst/>
            <a:gdLst>
              <a:gd name="connsiteX0" fmla="*/ 0 w 2783137"/>
              <a:gd name="connsiteY0" fmla="*/ 0 h 2549820"/>
              <a:gd name="connsiteX1" fmla="*/ 2783137 w 2783137"/>
              <a:gd name="connsiteY1" fmla="*/ 0 h 2549820"/>
              <a:gd name="connsiteX2" fmla="*/ 2783137 w 2783137"/>
              <a:gd name="connsiteY2" fmla="*/ 2549820 h 2549820"/>
              <a:gd name="connsiteX3" fmla="*/ 0 w 2783137"/>
              <a:gd name="connsiteY3" fmla="*/ 2549820 h 254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3137" h="2549820">
                <a:moveTo>
                  <a:pt x="0" y="0"/>
                </a:moveTo>
                <a:lnTo>
                  <a:pt x="2783137" y="0"/>
                </a:lnTo>
                <a:lnTo>
                  <a:pt x="2783137" y="2549820"/>
                </a:lnTo>
                <a:lnTo>
                  <a:pt x="0" y="25498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="" xmlns:a16="http://schemas.microsoft.com/office/drawing/2014/main" id="{733855CC-C2AA-44AD-FC1F-475C34C27E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5444" y="2217731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="" xmlns:a16="http://schemas.microsoft.com/office/drawing/2014/main" id="{D96FAF25-6703-9953-CD5E-61B097D2CC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96176" y="2455308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="" xmlns:a16="http://schemas.microsoft.com/office/drawing/2014/main" id="{162C9085-0923-CFC5-6016-74D280DC4C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96176" y="3528612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="" xmlns:a16="http://schemas.microsoft.com/office/drawing/2014/main" id="{4D79C465-AEDF-6FAD-FD8E-BC7FE3164C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6908" y="3766189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="" xmlns:a16="http://schemas.microsoft.com/office/drawing/2014/main" id="{5C0F2A60-7624-94D7-A75C-5994AED78D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74712" y="4856410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="" xmlns:a16="http://schemas.microsoft.com/office/drawing/2014/main" id="{167B3FF3-3DA7-EE77-5575-2D71AB2CD8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85444" y="5093987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14" name="Rectangle: Rounded Corners 1" hidden="1">
            <a:extLst>
              <a:ext uri="{FF2B5EF4-FFF2-40B4-BE49-F238E27FC236}">
                <a16:creationId xmlns="" xmlns:a16="http://schemas.microsoft.com/office/drawing/2014/main" id="{43EC55C9-6758-0A0C-B529-552F36018B69}"/>
              </a:ext>
            </a:extLst>
          </p:cNvPr>
          <p:cNvSpPr/>
          <p:nvPr userDrawn="1"/>
        </p:nvSpPr>
        <p:spPr>
          <a:xfrm>
            <a:off x="6000741" y="2657156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  <p:sp>
        <p:nvSpPr>
          <p:cNvPr id="15" name="Rectangle: Rounded Corners 1" hidden="1">
            <a:extLst>
              <a:ext uri="{FF2B5EF4-FFF2-40B4-BE49-F238E27FC236}">
                <a16:creationId xmlns="" xmlns:a16="http://schemas.microsoft.com/office/drawing/2014/main" id="{7E90BEFE-F406-F59F-6F8B-61D5D4FC5C37}"/>
              </a:ext>
            </a:extLst>
          </p:cNvPr>
          <p:cNvSpPr/>
          <p:nvPr userDrawn="1"/>
        </p:nvSpPr>
        <p:spPr>
          <a:xfrm>
            <a:off x="5982142" y="3933952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sp>
        <p:nvSpPr>
          <p:cNvPr id="16" name="Rectangle: Rounded Corners 1" hidden="1">
            <a:extLst>
              <a:ext uri="{FF2B5EF4-FFF2-40B4-BE49-F238E27FC236}">
                <a16:creationId xmlns="" xmlns:a16="http://schemas.microsoft.com/office/drawing/2014/main" id="{0AD19466-FE93-2AC3-40E4-CFB18E3D1132}"/>
              </a:ext>
            </a:extLst>
          </p:cNvPr>
          <p:cNvSpPr/>
          <p:nvPr userDrawn="1"/>
        </p:nvSpPr>
        <p:spPr>
          <a:xfrm>
            <a:off x="5997985" y="5261032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="" xmlns:a16="http://schemas.microsoft.com/office/drawing/2014/main" id="{26E2A8CB-F810-FBCF-AEAF-3A59CECB01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5319" y="2197549"/>
            <a:ext cx="699392" cy="33411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1800" b="1" kern="12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="" xmlns:a16="http://schemas.microsoft.com/office/drawing/2014/main" id="{7B9DA09C-149A-17FE-7FBA-84025D194A1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75319" y="3513946"/>
            <a:ext cx="699392" cy="33411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1800" b="1" i="0" kern="1200" spc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="" xmlns:a16="http://schemas.microsoft.com/office/drawing/2014/main" id="{A4A415EB-F308-FA78-820B-83AF1E42035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69771" y="4846860"/>
            <a:ext cx="699392" cy="33411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1800" b="1" i="0" kern="1200" spc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522425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_4Poi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047F2FAB-404A-288C-D010-A57F39C42B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3472" y="2169730"/>
            <a:ext cx="3026379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="" xmlns:a16="http://schemas.microsoft.com/office/drawing/2014/main" id="{2CC86D0D-B6B9-19F9-746F-8CEEDFA6A0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43473" y="2405341"/>
            <a:ext cx="3461189" cy="66602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="" xmlns:a16="http://schemas.microsoft.com/office/drawing/2014/main" id="{AA058201-3474-EDEE-7EE7-6BC52A3A52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3471" y="3314502"/>
            <a:ext cx="3026379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="" xmlns:a16="http://schemas.microsoft.com/office/drawing/2014/main" id="{2492E4E1-BBC6-3089-CE9E-3773E224BB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43471" y="3552709"/>
            <a:ext cx="3461189" cy="66602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="" xmlns:a16="http://schemas.microsoft.com/office/drawing/2014/main" id="{28E7ECF2-C1D2-0510-B2A7-47BB686EFD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43474" y="4450479"/>
            <a:ext cx="3026379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="" xmlns:a16="http://schemas.microsoft.com/office/drawing/2014/main" id="{63ADDCA8-4A3F-0493-86BF-8077F11405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43474" y="4694086"/>
            <a:ext cx="3461189" cy="66602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="" xmlns:a16="http://schemas.microsoft.com/office/drawing/2014/main" id="{850820E7-406D-B8DB-D1F5-1DBB954A76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83778" y="576470"/>
            <a:ext cx="5142262" cy="10749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lines.</a:t>
            </a:r>
          </a:p>
        </p:txBody>
      </p:sp>
      <p:sp>
        <p:nvSpPr>
          <p:cNvPr id="2" name="Text Placeholder 16">
            <a:extLst>
              <a:ext uri="{FF2B5EF4-FFF2-40B4-BE49-F238E27FC236}">
                <a16:creationId xmlns="" xmlns:a16="http://schemas.microsoft.com/office/drawing/2014/main" id="{3B7982DC-531B-9270-5F4D-C52527196A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3474" y="5565948"/>
            <a:ext cx="3026379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="" xmlns:a16="http://schemas.microsoft.com/office/drawing/2014/main" id="{71F7FB17-EB37-CA38-0543-9CC4C0D333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43474" y="5798922"/>
            <a:ext cx="3461189" cy="66602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="" xmlns:a16="http://schemas.microsoft.com/office/drawing/2014/main" id="{46BEDB85-A98C-8761-3B83-EAE5B94E9F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864608" cy="6876904"/>
          </a:xfrm>
          <a:custGeom>
            <a:avLst/>
            <a:gdLst>
              <a:gd name="connsiteX0" fmla="*/ 0 w 12192000"/>
              <a:gd name="connsiteY0" fmla="*/ 0 h 3421626"/>
              <a:gd name="connsiteX1" fmla="*/ 12192000 w 12192000"/>
              <a:gd name="connsiteY1" fmla="*/ 0 h 3421626"/>
              <a:gd name="connsiteX2" fmla="*/ 12192000 w 12192000"/>
              <a:gd name="connsiteY2" fmla="*/ 3421626 h 3421626"/>
              <a:gd name="connsiteX3" fmla="*/ 0 w 12192000"/>
              <a:gd name="connsiteY3" fmla="*/ 3421626 h 342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1626">
                <a:moveTo>
                  <a:pt x="0" y="0"/>
                </a:moveTo>
                <a:lnTo>
                  <a:pt x="12192000" y="0"/>
                </a:lnTo>
                <a:lnTo>
                  <a:pt x="12192000" y="3421626"/>
                </a:lnTo>
                <a:lnTo>
                  <a:pt x="0" y="3421626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Rectangle: Rounded Corners 1">
            <a:extLst>
              <a:ext uri="{FF2B5EF4-FFF2-40B4-BE49-F238E27FC236}">
                <a16:creationId xmlns="" xmlns:a16="http://schemas.microsoft.com/office/drawing/2014/main" id="{E85261EC-F60D-9F1D-6072-4F0506BA0C44}"/>
              </a:ext>
            </a:extLst>
          </p:cNvPr>
          <p:cNvSpPr/>
          <p:nvPr userDrawn="1"/>
        </p:nvSpPr>
        <p:spPr>
          <a:xfrm>
            <a:off x="5788625" y="4352808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sp>
        <p:nvSpPr>
          <p:cNvPr id="6" name="Rectangle: Rounded Corners 1">
            <a:extLst>
              <a:ext uri="{FF2B5EF4-FFF2-40B4-BE49-F238E27FC236}">
                <a16:creationId xmlns="" xmlns:a16="http://schemas.microsoft.com/office/drawing/2014/main" id="{513BAD9C-99C2-2E4D-51BD-2EF7E7568854}"/>
              </a:ext>
            </a:extLst>
          </p:cNvPr>
          <p:cNvSpPr/>
          <p:nvPr userDrawn="1"/>
        </p:nvSpPr>
        <p:spPr>
          <a:xfrm>
            <a:off x="5801292" y="5492231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</a:p>
        </p:txBody>
      </p:sp>
      <p:sp>
        <p:nvSpPr>
          <p:cNvPr id="8" name="Rectangle: Rounded Corners 1">
            <a:extLst>
              <a:ext uri="{FF2B5EF4-FFF2-40B4-BE49-F238E27FC236}">
                <a16:creationId xmlns="" xmlns:a16="http://schemas.microsoft.com/office/drawing/2014/main" id="{1301F876-2FB7-4223-D23B-7DC2B8BED822}"/>
              </a:ext>
            </a:extLst>
          </p:cNvPr>
          <p:cNvSpPr/>
          <p:nvPr userDrawn="1"/>
        </p:nvSpPr>
        <p:spPr>
          <a:xfrm>
            <a:off x="5801292" y="3231452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sp>
        <p:nvSpPr>
          <p:cNvPr id="9" name="Rectangle: Rounded Corners 1">
            <a:extLst>
              <a:ext uri="{FF2B5EF4-FFF2-40B4-BE49-F238E27FC236}">
                <a16:creationId xmlns="" xmlns:a16="http://schemas.microsoft.com/office/drawing/2014/main" id="{B9EFDF9B-30E2-FD23-6303-D4C8FD26B1FA}"/>
              </a:ext>
            </a:extLst>
          </p:cNvPr>
          <p:cNvSpPr/>
          <p:nvPr userDrawn="1"/>
        </p:nvSpPr>
        <p:spPr>
          <a:xfrm>
            <a:off x="5801292" y="2149265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978489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_3Poi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6">
            <a:extLst>
              <a:ext uri="{FF2B5EF4-FFF2-40B4-BE49-F238E27FC236}">
                <a16:creationId xmlns="" xmlns:a16="http://schemas.microsoft.com/office/drawing/2014/main" id="{07125C0D-658D-3B14-A56D-C370E16289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9596" y="924338"/>
            <a:ext cx="5142262" cy="12966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lines.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="" xmlns:a16="http://schemas.microsoft.com/office/drawing/2014/main" id="{403AE32F-55FB-071D-5BB3-BC8EE64921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9133" y="-9452"/>
            <a:ext cx="4864608" cy="6876904"/>
          </a:xfrm>
          <a:custGeom>
            <a:avLst/>
            <a:gdLst>
              <a:gd name="connsiteX0" fmla="*/ 0 w 12192000"/>
              <a:gd name="connsiteY0" fmla="*/ 0 h 3421626"/>
              <a:gd name="connsiteX1" fmla="*/ 12192000 w 12192000"/>
              <a:gd name="connsiteY1" fmla="*/ 0 h 3421626"/>
              <a:gd name="connsiteX2" fmla="*/ 12192000 w 12192000"/>
              <a:gd name="connsiteY2" fmla="*/ 3421626 h 3421626"/>
              <a:gd name="connsiteX3" fmla="*/ 0 w 12192000"/>
              <a:gd name="connsiteY3" fmla="*/ 3421626 h 342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1626">
                <a:moveTo>
                  <a:pt x="0" y="0"/>
                </a:moveTo>
                <a:lnTo>
                  <a:pt x="12192000" y="0"/>
                </a:lnTo>
                <a:lnTo>
                  <a:pt x="12192000" y="3421626"/>
                </a:lnTo>
                <a:lnTo>
                  <a:pt x="0" y="3421626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="" xmlns:a16="http://schemas.microsoft.com/office/drawing/2014/main" id="{357B576E-810D-4C0E-D4D0-695D81DC1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57709" y="2698386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="" xmlns:a16="http://schemas.microsoft.com/office/drawing/2014/main" id="{CA3FB09B-8668-E937-B3C2-0144D18E8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68441" y="2934082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="" xmlns:a16="http://schemas.microsoft.com/office/drawing/2014/main" id="{C7148B50-17A8-80AA-4F13-C7B03A8AC9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68441" y="4009267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="" xmlns:a16="http://schemas.microsoft.com/office/drawing/2014/main" id="{237C8A86-E0E3-B0F0-51C1-D8308BE96D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79173" y="4244963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="" xmlns:a16="http://schemas.microsoft.com/office/drawing/2014/main" id="{FE3ED55D-A38C-F1BC-6284-583B46660E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46977" y="5337065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="" xmlns:a16="http://schemas.microsoft.com/office/drawing/2014/main" id="{0EE5CE26-1F0F-82FB-9495-7DC012A8973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7709" y="5572761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3" name="Rectangle: Rounded Corners 1">
            <a:extLst>
              <a:ext uri="{FF2B5EF4-FFF2-40B4-BE49-F238E27FC236}">
                <a16:creationId xmlns="" xmlns:a16="http://schemas.microsoft.com/office/drawing/2014/main" id="{CB491DE1-4ED5-FF35-F00C-5E8BEF4BF47E}"/>
              </a:ext>
            </a:extLst>
          </p:cNvPr>
          <p:cNvSpPr/>
          <p:nvPr userDrawn="1"/>
        </p:nvSpPr>
        <p:spPr>
          <a:xfrm>
            <a:off x="828259" y="5247835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sp>
        <p:nvSpPr>
          <p:cNvPr id="4" name="Rectangle: Rounded Corners 1">
            <a:extLst>
              <a:ext uri="{FF2B5EF4-FFF2-40B4-BE49-F238E27FC236}">
                <a16:creationId xmlns="" xmlns:a16="http://schemas.microsoft.com/office/drawing/2014/main" id="{EDBF7C26-72A1-E0F2-E0CE-63E6977E9884}"/>
              </a:ext>
            </a:extLst>
          </p:cNvPr>
          <p:cNvSpPr/>
          <p:nvPr userDrawn="1"/>
        </p:nvSpPr>
        <p:spPr>
          <a:xfrm>
            <a:off x="828259" y="3920037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sp>
        <p:nvSpPr>
          <p:cNvPr id="5" name="Rectangle: Rounded Corners 1">
            <a:extLst>
              <a:ext uri="{FF2B5EF4-FFF2-40B4-BE49-F238E27FC236}">
                <a16:creationId xmlns="" xmlns:a16="http://schemas.microsoft.com/office/drawing/2014/main" id="{48674C5D-B210-37DF-722B-2884325D665C}"/>
              </a:ext>
            </a:extLst>
          </p:cNvPr>
          <p:cNvSpPr/>
          <p:nvPr userDrawn="1"/>
        </p:nvSpPr>
        <p:spPr>
          <a:xfrm>
            <a:off x="828259" y="2609156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94648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op_ 3 Poi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6">
            <a:extLst>
              <a:ext uri="{FF2B5EF4-FFF2-40B4-BE49-F238E27FC236}">
                <a16:creationId xmlns="" xmlns:a16="http://schemas.microsoft.com/office/drawing/2014/main" id="{97808119-217E-8F50-E492-F8D96A855A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009" y="3786857"/>
            <a:ext cx="9030267" cy="62280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short.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23811C60-D172-62D7-A245-D5DDF908BE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" y="0"/>
            <a:ext cx="11414972" cy="30711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16">
            <a:extLst>
              <a:ext uri="{FF2B5EF4-FFF2-40B4-BE49-F238E27FC236}">
                <a16:creationId xmlns="" xmlns:a16="http://schemas.microsoft.com/office/drawing/2014/main" id="{ABFCCAD9-EF02-5DDE-2C65-5A9AD0F886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0996" y="4821919"/>
            <a:ext cx="2865700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="" xmlns:a16="http://schemas.microsoft.com/office/drawing/2014/main" id="{9EAE9E81-5EFB-AC5A-416A-F8AB65C69B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0995" y="5057614"/>
            <a:ext cx="2872841" cy="13002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="" xmlns:a16="http://schemas.microsoft.com/office/drawing/2014/main" id="{AFEEBC58-0DC1-6B31-E7D2-98DCB83FD77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63705" y="4823315"/>
            <a:ext cx="2865700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="" xmlns:a16="http://schemas.microsoft.com/office/drawing/2014/main" id="{317CAD5A-2AE7-8C4E-143A-9AD113E7B82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63704" y="5059010"/>
            <a:ext cx="2872841" cy="13002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="" xmlns:a16="http://schemas.microsoft.com/office/drawing/2014/main" id="{4B9F4E82-BA59-ED59-8468-09310B9E0BE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56414" y="4821919"/>
            <a:ext cx="2865700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="" xmlns:a16="http://schemas.microsoft.com/office/drawing/2014/main" id="{CC5A25C0-9975-FFAD-6AFF-8EAA456C5B9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56413" y="5057614"/>
            <a:ext cx="2872841" cy="13002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4" name="Rectangle: Rounded Corners 1">
            <a:extLst>
              <a:ext uri="{FF2B5EF4-FFF2-40B4-BE49-F238E27FC236}">
                <a16:creationId xmlns="" xmlns:a16="http://schemas.microsoft.com/office/drawing/2014/main" id="{FB85426B-4F0D-09BA-758C-D8D843D43435}"/>
              </a:ext>
            </a:extLst>
          </p:cNvPr>
          <p:cNvSpPr/>
          <p:nvPr userDrawn="1"/>
        </p:nvSpPr>
        <p:spPr>
          <a:xfrm>
            <a:off x="286310" y="4742303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  <p:sp>
        <p:nvSpPr>
          <p:cNvPr id="5" name="Rectangle: Rounded Corners 1">
            <a:extLst>
              <a:ext uri="{FF2B5EF4-FFF2-40B4-BE49-F238E27FC236}">
                <a16:creationId xmlns="" xmlns:a16="http://schemas.microsoft.com/office/drawing/2014/main" id="{4DF3A9A5-4484-7A0F-0E03-C3AFCD8F6643}"/>
              </a:ext>
            </a:extLst>
          </p:cNvPr>
          <p:cNvSpPr/>
          <p:nvPr userDrawn="1"/>
        </p:nvSpPr>
        <p:spPr>
          <a:xfrm>
            <a:off x="7878869" y="4742303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sp>
        <p:nvSpPr>
          <p:cNvPr id="7" name="Rectangle: Rounded Corners 1">
            <a:extLst>
              <a:ext uri="{FF2B5EF4-FFF2-40B4-BE49-F238E27FC236}">
                <a16:creationId xmlns="" xmlns:a16="http://schemas.microsoft.com/office/drawing/2014/main" id="{A4F6CA34-CDC9-1115-6747-3AAA6B78F66E}"/>
              </a:ext>
            </a:extLst>
          </p:cNvPr>
          <p:cNvSpPr/>
          <p:nvPr userDrawn="1"/>
        </p:nvSpPr>
        <p:spPr>
          <a:xfrm>
            <a:off x="4079020" y="4742303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044235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op_ 6 Poi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23811C60-D172-62D7-A245-D5DDF908BE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11429253" cy="258183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="" xmlns:a16="http://schemas.microsoft.com/office/drawing/2014/main" id="{A8E2A81D-3BA4-74F0-CED4-EB7BEC7861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009" y="2868961"/>
            <a:ext cx="9030267" cy="62280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short.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="" xmlns:a16="http://schemas.microsoft.com/office/drawing/2014/main" id="{A190CC2B-69AB-08AD-B274-AA56E58D5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0996" y="3884145"/>
            <a:ext cx="2865700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="" xmlns:a16="http://schemas.microsoft.com/office/drawing/2014/main" id="{19BAC5B1-732A-0A80-2436-87F3EA67A2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0995" y="4127034"/>
            <a:ext cx="2872841" cy="94195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="" xmlns:a16="http://schemas.microsoft.com/office/drawing/2014/main" id="{37A68439-A89C-0C81-AD41-75868C244E9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763705" y="3885541"/>
            <a:ext cx="2865700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="" xmlns:a16="http://schemas.microsoft.com/office/drawing/2014/main" id="{37EC9459-CC1F-9F42-FB7F-E77C49A812D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763704" y="4117796"/>
            <a:ext cx="2872841" cy="94056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="" xmlns:a16="http://schemas.microsoft.com/office/drawing/2014/main" id="{A2F25BAC-41B5-FF1E-63C3-8B70DA09DB3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556414" y="3884145"/>
            <a:ext cx="2865700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="" xmlns:a16="http://schemas.microsoft.com/office/drawing/2014/main" id="{03B51A78-4D53-E1F5-A59E-02A17EADE4C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556413" y="4127033"/>
            <a:ext cx="2872841" cy="94056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="" xmlns:a16="http://schemas.microsoft.com/office/drawing/2014/main" id="{535E4138-4886-002D-402F-47E479A82B9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63856" y="5343630"/>
            <a:ext cx="2865700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="" xmlns:a16="http://schemas.microsoft.com/office/drawing/2014/main" id="{950055E6-B54D-D3C4-1B1C-2E63AA16E5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63855" y="5586519"/>
            <a:ext cx="2872841" cy="94195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="" xmlns:a16="http://schemas.microsoft.com/office/drawing/2014/main" id="{2BC8852A-9623-B006-C5E2-338F8FC99EC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756565" y="5356046"/>
            <a:ext cx="2865700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="" xmlns:a16="http://schemas.microsoft.com/office/drawing/2014/main" id="{E6F6B3DF-D4CC-CB3F-00DA-19A119C98BE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756564" y="5598935"/>
            <a:ext cx="2872841" cy="94195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="" xmlns:a16="http://schemas.microsoft.com/office/drawing/2014/main" id="{995BCED9-D2AD-74A3-E8AF-21F598CAC5A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556414" y="5356046"/>
            <a:ext cx="2865700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="" xmlns:a16="http://schemas.microsoft.com/office/drawing/2014/main" id="{3693C5B8-0FBD-1800-CBF5-C4CBC4D2E21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556413" y="5598935"/>
            <a:ext cx="2872841" cy="94195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3" name="Rectangle: Rounded Corners 1">
            <a:extLst>
              <a:ext uri="{FF2B5EF4-FFF2-40B4-BE49-F238E27FC236}">
                <a16:creationId xmlns="" xmlns:a16="http://schemas.microsoft.com/office/drawing/2014/main" id="{6946FD89-7DCC-0B6F-16A3-422436C0EE7B}"/>
              </a:ext>
            </a:extLst>
          </p:cNvPr>
          <p:cNvSpPr/>
          <p:nvPr userDrawn="1"/>
        </p:nvSpPr>
        <p:spPr>
          <a:xfrm>
            <a:off x="7896429" y="3794915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sp>
        <p:nvSpPr>
          <p:cNvPr id="4" name="Rectangle: Rounded Corners 1">
            <a:extLst>
              <a:ext uri="{FF2B5EF4-FFF2-40B4-BE49-F238E27FC236}">
                <a16:creationId xmlns="" xmlns:a16="http://schemas.microsoft.com/office/drawing/2014/main" id="{67F35D18-8487-B43A-971D-DE3651E6FAD3}"/>
              </a:ext>
            </a:extLst>
          </p:cNvPr>
          <p:cNvSpPr/>
          <p:nvPr userDrawn="1"/>
        </p:nvSpPr>
        <p:spPr>
          <a:xfrm>
            <a:off x="7903568" y="5266816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06</a:t>
            </a:r>
          </a:p>
        </p:txBody>
      </p:sp>
      <p:sp>
        <p:nvSpPr>
          <p:cNvPr id="5" name="Rectangle: Rounded Corners 1">
            <a:extLst>
              <a:ext uri="{FF2B5EF4-FFF2-40B4-BE49-F238E27FC236}">
                <a16:creationId xmlns="" xmlns:a16="http://schemas.microsoft.com/office/drawing/2014/main" id="{69B13ADA-5131-22F2-94E4-6AF11416316E}"/>
              </a:ext>
            </a:extLst>
          </p:cNvPr>
          <p:cNvSpPr/>
          <p:nvPr userDrawn="1"/>
        </p:nvSpPr>
        <p:spPr>
          <a:xfrm>
            <a:off x="330060" y="3823361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  <p:sp>
        <p:nvSpPr>
          <p:cNvPr id="6" name="Rectangle: Rounded Corners 1">
            <a:extLst>
              <a:ext uri="{FF2B5EF4-FFF2-40B4-BE49-F238E27FC236}">
                <a16:creationId xmlns="" xmlns:a16="http://schemas.microsoft.com/office/drawing/2014/main" id="{DFA638E7-E2D7-2F71-9134-2D01571F2DC5}"/>
              </a:ext>
            </a:extLst>
          </p:cNvPr>
          <p:cNvSpPr/>
          <p:nvPr userDrawn="1"/>
        </p:nvSpPr>
        <p:spPr>
          <a:xfrm>
            <a:off x="4134680" y="3826588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sp>
        <p:nvSpPr>
          <p:cNvPr id="7" name="Rectangle: Rounded Corners 1">
            <a:extLst>
              <a:ext uri="{FF2B5EF4-FFF2-40B4-BE49-F238E27FC236}">
                <a16:creationId xmlns="" xmlns:a16="http://schemas.microsoft.com/office/drawing/2014/main" id="{CD3E2598-F78A-D546-7F5A-571A17A0DBE6}"/>
              </a:ext>
            </a:extLst>
          </p:cNvPr>
          <p:cNvSpPr/>
          <p:nvPr userDrawn="1"/>
        </p:nvSpPr>
        <p:spPr>
          <a:xfrm>
            <a:off x="337080" y="5266816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</a:p>
        </p:txBody>
      </p:sp>
      <p:sp>
        <p:nvSpPr>
          <p:cNvPr id="8" name="Rectangle: Rounded Corners 1">
            <a:extLst>
              <a:ext uri="{FF2B5EF4-FFF2-40B4-BE49-F238E27FC236}">
                <a16:creationId xmlns="" xmlns:a16="http://schemas.microsoft.com/office/drawing/2014/main" id="{E2AB0457-2D93-FAE4-F987-4B06503BBA92}"/>
              </a:ext>
            </a:extLst>
          </p:cNvPr>
          <p:cNvSpPr/>
          <p:nvPr userDrawn="1"/>
        </p:nvSpPr>
        <p:spPr>
          <a:xfrm>
            <a:off x="4129789" y="5269869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093282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 Title_Partner">
    <p:bg>
      <p:bgPr>
        <a:solidFill>
          <a:srgbClr val="F1F2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4006232-3465-9AA8-43DF-78A4EB89AF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="" xmlns:a16="http://schemas.microsoft.com/office/drawing/2014/main" id="{0F09D418-5389-426C-CC68-41CDEC8A5A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8339" y="3475726"/>
            <a:ext cx="9213790" cy="17703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lang="en-US" sz="4800" b="1" kern="1200" dirty="0" smtClean="0">
                <a:solidFill>
                  <a:schemeClr val="bg1"/>
                </a:solidFill>
                <a:latin typeface="+mj-lt"/>
                <a:ea typeface="+mn-ea"/>
                <a:cs typeface="Poppins ExtraBold" panose="00000900000000000000" pitchFamily="2" charset="0"/>
              </a:defRPr>
            </a:lvl1pPr>
            <a:lvl2pPr>
              <a:defRPr b="1" i="0">
                <a:solidFill>
                  <a:schemeClr val="bg1"/>
                </a:solidFill>
                <a:latin typeface="Work Sans" pitchFamily="2" charset="77"/>
              </a:defRPr>
            </a:lvl2pPr>
            <a:lvl3pPr>
              <a:defRPr b="1" i="0">
                <a:solidFill>
                  <a:schemeClr val="bg1"/>
                </a:solidFill>
                <a:latin typeface="Work Sans" pitchFamily="2" charset="77"/>
              </a:defRPr>
            </a:lvl3pPr>
            <a:lvl4pPr>
              <a:defRPr b="1" i="0">
                <a:solidFill>
                  <a:schemeClr val="bg1"/>
                </a:solidFill>
                <a:latin typeface="Work Sans" pitchFamily="2" charset="77"/>
              </a:defRPr>
            </a:lvl4pPr>
            <a:lvl5pPr>
              <a:defRPr b="1" i="0">
                <a:solidFill>
                  <a:schemeClr val="bg1"/>
                </a:solidFill>
                <a:latin typeface="Work Sans" pitchFamily="2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="" xmlns:a16="http://schemas.microsoft.com/office/drawing/2014/main" id="{FA475957-9938-BAF2-152F-34EC64497D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8339" y="5533577"/>
            <a:ext cx="9213790" cy="29170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1400" b="1" kern="1200" spc="300" dirty="0" smtClean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1pPr>
            <a:lvl2pPr>
              <a:defRPr b="1" i="0">
                <a:solidFill>
                  <a:schemeClr val="bg1"/>
                </a:solidFill>
                <a:latin typeface="Work Sans" pitchFamily="2" charset="77"/>
              </a:defRPr>
            </a:lvl2pPr>
            <a:lvl3pPr>
              <a:defRPr b="1" i="0">
                <a:solidFill>
                  <a:schemeClr val="bg1"/>
                </a:solidFill>
                <a:latin typeface="Work Sans" pitchFamily="2" charset="77"/>
              </a:defRPr>
            </a:lvl3pPr>
            <a:lvl4pPr>
              <a:defRPr b="1" i="0">
                <a:solidFill>
                  <a:schemeClr val="bg1"/>
                </a:solidFill>
                <a:latin typeface="Work Sans" pitchFamily="2" charset="77"/>
              </a:defRPr>
            </a:lvl4pPr>
            <a:lvl5pPr>
              <a:defRPr b="1" i="0">
                <a:solidFill>
                  <a:schemeClr val="bg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ADD SUBTITLE HERE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A314347A-2EBD-E1E8-38D5-045CAA559B54}"/>
              </a:ext>
            </a:extLst>
          </p:cNvPr>
          <p:cNvCxnSpPr>
            <a:cxnSpLocks/>
          </p:cNvCxnSpPr>
          <p:nvPr userDrawn="1"/>
        </p:nvCxnSpPr>
        <p:spPr>
          <a:xfrm>
            <a:off x="4225765" y="2383408"/>
            <a:ext cx="0" cy="69314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2">
            <a:extLst>
              <a:ext uri="{FF2B5EF4-FFF2-40B4-BE49-F238E27FC236}">
                <a16:creationId xmlns="" xmlns:a16="http://schemas.microsoft.com/office/drawing/2014/main" id="{CDFA787A-5A50-87B2-2C1F-D7AD8B49C57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98538" y="2398211"/>
            <a:ext cx="2238408" cy="693147"/>
          </a:xfrm>
          <a:prstGeom prst="rect">
            <a:avLst/>
          </a:prstGeom>
          <a:blipFill dpi="0" rotWithShape="1">
            <a:blip r:embed="rId2" cstate="email">
              <a:alphaModFix amt="0"/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4D9B943-102E-0AE3-40A2-37498D1B9C79}"/>
              </a:ext>
            </a:extLst>
          </p:cNvPr>
          <p:cNvSpPr txBox="1"/>
          <p:nvPr userDrawn="1"/>
        </p:nvSpPr>
        <p:spPr>
          <a:xfrm>
            <a:off x="1689653" y="6629419"/>
            <a:ext cx="671885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Copyright © NEXA. All rights reserved. Contains private and/or proprietary information. May not be used or disclosed outside NEXA and its affiliates except pursuant to a written agreement. Must be securely stored when not in use.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1A7BBE6-0979-35E6-F7E5-E2327C7EEB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68339" y="2483096"/>
            <a:ext cx="1942295" cy="37698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09669533-2EEB-FB70-9252-99F891E9E6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300577" y="0"/>
            <a:ext cx="8161173" cy="59461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40B560A-AAD2-085D-B68D-EA21C51DE0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10829229" y="4786558"/>
            <a:ext cx="1942295" cy="3769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2B87D6CA-32A5-AB91-099A-DE7D0908190E}"/>
              </a:ext>
            </a:extLst>
          </p:cNvPr>
          <p:cNvGrpSpPr/>
          <p:nvPr userDrawn="1"/>
        </p:nvGrpSpPr>
        <p:grpSpPr>
          <a:xfrm>
            <a:off x="11807532" y="0"/>
            <a:ext cx="18543" cy="6866057"/>
            <a:chOff x="605570" y="35659"/>
            <a:chExt cx="18543" cy="686605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01794C7F-7A42-5073-1358-CAED2CA4AF53}"/>
                </a:ext>
              </a:extLst>
            </p:cNvPr>
            <p:cNvCxnSpPr>
              <a:cxnSpLocks/>
            </p:cNvCxnSpPr>
            <p:nvPr/>
          </p:nvCxnSpPr>
          <p:spPr>
            <a:xfrm>
              <a:off x="605570" y="35659"/>
              <a:ext cx="0" cy="3792767"/>
            </a:xfrm>
            <a:prstGeom prst="line">
              <a:avLst/>
            </a:prstGeom>
            <a:ln>
              <a:gradFill>
                <a:gsLst>
                  <a:gs pos="0">
                    <a:srgbClr val="262626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0288085B-0CCA-D674-A7C7-D0D14BBA945A}"/>
                </a:ext>
              </a:extLst>
            </p:cNvPr>
            <p:cNvCxnSpPr>
              <a:cxnSpLocks/>
            </p:cNvCxnSpPr>
            <p:nvPr/>
          </p:nvCxnSpPr>
          <p:spPr>
            <a:xfrm>
              <a:off x="624113" y="6353076"/>
              <a:ext cx="0" cy="548640"/>
            </a:xfrm>
            <a:prstGeom prst="line">
              <a:avLst/>
            </a:prstGeom>
            <a:ln>
              <a:gradFill>
                <a:gsLst>
                  <a:gs pos="0">
                    <a:srgbClr val="262626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1238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Top_ 6 Points Ne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23811C60-D172-62D7-A245-D5DDF908BE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11429253" cy="258183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="" xmlns:a16="http://schemas.microsoft.com/office/drawing/2014/main" id="{A8E2A81D-3BA4-74F0-CED4-EB7BEC7861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009" y="2868961"/>
            <a:ext cx="9030267" cy="62280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short.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="" xmlns:a16="http://schemas.microsoft.com/office/drawing/2014/main" id="{A190CC2B-69AB-08AD-B274-AA56E58D5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0996" y="4024819"/>
            <a:ext cx="2865700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="" xmlns:a16="http://schemas.microsoft.com/office/drawing/2014/main" id="{19BAC5B1-732A-0A80-2436-87F3EA67A2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0995" y="4267708"/>
            <a:ext cx="2872841" cy="94195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="" xmlns:a16="http://schemas.microsoft.com/office/drawing/2014/main" id="{37A68439-A89C-0C81-AD41-75868C244E9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763705" y="4026215"/>
            <a:ext cx="2865700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="" xmlns:a16="http://schemas.microsoft.com/office/drawing/2014/main" id="{37EC9459-CC1F-9F42-FB7F-E77C49A812D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763704" y="4258470"/>
            <a:ext cx="2872841" cy="94056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="" xmlns:a16="http://schemas.microsoft.com/office/drawing/2014/main" id="{A2F25BAC-41B5-FF1E-63C3-8B70DA09DB3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556414" y="4024819"/>
            <a:ext cx="2865700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="" xmlns:a16="http://schemas.microsoft.com/office/drawing/2014/main" id="{03B51A78-4D53-E1F5-A59E-02A17EADE4C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556413" y="4267707"/>
            <a:ext cx="2872841" cy="94056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="" xmlns:a16="http://schemas.microsoft.com/office/drawing/2014/main" id="{535E4138-4886-002D-402F-47E479A82B9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63856" y="5343630"/>
            <a:ext cx="2865700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="" xmlns:a16="http://schemas.microsoft.com/office/drawing/2014/main" id="{950055E6-B54D-D3C4-1B1C-2E63AA16E5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63855" y="5586519"/>
            <a:ext cx="2872841" cy="94195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="" xmlns:a16="http://schemas.microsoft.com/office/drawing/2014/main" id="{2BC8852A-9623-B006-C5E2-338F8FC99EC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756565" y="5356046"/>
            <a:ext cx="2865700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="" xmlns:a16="http://schemas.microsoft.com/office/drawing/2014/main" id="{E6F6B3DF-D4CC-CB3F-00DA-19A119C98BE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756564" y="5598935"/>
            <a:ext cx="2872841" cy="94195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="" xmlns:a16="http://schemas.microsoft.com/office/drawing/2014/main" id="{995BCED9-D2AD-74A3-E8AF-21F598CAC5A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556414" y="5356046"/>
            <a:ext cx="2865700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="" xmlns:a16="http://schemas.microsoft.com/office/drawing/2014/main" id="{3693C5B8-0FBD-1800-CBF5-C4CBC4D2E21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556413" y="5598935"/>
            <a:ext cx="2872841" cy="94195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3" name="Rectangle: Rounded Corners 1" hidden="1">
            <a:extLst>
              <a:ext uri="{FF2B5EF4-FFF2-40B4-BE49-F238E27FC236}">
                <a16:creationId xmlns="" xmlns:a16="http://schemas.microsoft.com/office/drawing/2014/main" id="{6946FD89-7DCC-0B6F-16A3-422436C0EE7B}"/>
              </a:ext>
            </a:extLst>
          </p:cNvPr>
          <p:cNvSpPr>
            <a:spLocks/>
          </p:cNvSpPr>
          <p:nvPr userDrawn="1"/>
        </p:nvSpPr>
        <p:spPr>
          <a:xfrm>
            <a:off x="7896429" y="3794915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sp>
        <p:nvSpPr>
          <p:cNvPr id="4" name="Rectangle: Rounded Corners 1" hidden="1">
            <a:extLst>
              <a:ext uri="{FF2B5EF4-FFF2-40B4-BE49-F238E27FC236}">
                <a16:creationId xmlns="" xmlns:a16="http://schemas.microsoft.com/office/drawing/2014/main" id="{67F35D18-8487-B43A-971D-DE3651E6FAD3}"/>
              </a:ext>
            </a:extLst>
          </p:cNvPr>
          <p:cNvSpPr>
            <a:spLocks/>
          </p:cNvSpPr>
          <p:nvPr userDrawn="1"/>
        </p:nvSpPr>
        <p:spPr>
          <a:xfrm>
            <a:off x="7903568" y="5266816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06</a:t>
            </a:r>
          </a:p>
        </p:txBody>
      </p:sp>
      <p:sp>
        <p:nvSpPr>
          <p:cNvPr id="5" name="Rectangle: Rounded Corners 1" hidden="1">
            <a:extLst>
              <a:ext uri="{FF2B5EF4-FFF2-40B4-BE49-F238E27FC236}">
                <a16:creationId xmlns="" xmlns:a16="http://schemas.microsoft.com/office/drawing/2014/main" id="{69B13ADA-5131-22F2-94E4-6AF11416316E}"/>
              </a:ext>
            </a:extLst>
          </p:cNvPr>
          <p:cNvSpPr>
            <a:spLocks/>
          </p:cNvSpPr>
          <p:nvPr userDrawn="1"/>
        </p:nvSpPr>
        <p:spPr>
          <a:xfrm>
            <a:off x="330060" y="3823361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  <p:sp>
        <p:nvSpPr>
          <p:cNvPr id="6" name="Rectangle: Rounded Corners 1" hidden="1">
            <a:extLst>
              <a:ext uri="{FF2B5EF4-FFF2-40B4-BE49-F238E27FC236}">
                <a16:creationId xmlns="" xmlns:a16="http://schemas.microsoft.com/office/drawing/2014/main" id="{DFA638E7-E2D7-2F71-9134-2D01571F2DC5}"/>
              </a:ext>
            </a:extLst>
          </p:cNvPr>
          <p:cNvSpPr>
            <a:spLocks/>
          </p:cNvSpPr>
          <p:nvPr userDrawn="1"/>
        </p:nvSpPr>
        <p:spPr>
          <a:xfrm>
            <a:off x="4134680" y="3826588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sp>
        <p:nvSpPr>
          <p:cNvPr id="7" name="Rectangle: Rounded Corners 1" hidden="1">
            <a:extLst>
              <a:ext uri="{FF2B5EF4-FFF2-40B4-BE49-F238E27FC236}">
                <a16:creationId xmlns="" xmlns:a16="http://schemas.microsoft.com/office/drawing/2014/main" id="{CD3E2598-F78A-D546-7F5A-571A17A0DBE6}"/>
              </a:ext>
            </a:extLst>
          </p:cNvPr>
          <p:cNvSpPr>
            <a:spLocks/>
          </p:cNvSpPr>
          <p:nvPr userDrawn="1"/>
        </p:nvSpPr>
        <p:spPr>
          <a:xfrm>
            <a:off x="337080" y="5266816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</a:p>
        </p:txBody>
      </p:sp>
      <p:sp>
        <p:nvSpPr>
          <p:cNvPr id="8" name="Rectangle: Rounded Corners 1" hidden="1">
            <a:extLst>
              <a:ext uri="{FF2B5EF4-FFF2-40B4-BE49-F238E27FC236}">
                <a16:creationId xmlns="" xmlns:a16="http://schemas.microsoft.com/office/drawing/2014/main" id="{E2AB0457-2D93-FAE4-F987-4B06503BBA92}"/>
              </a:ext>
            </a:extLst>
          </p:cNvPr>
          <p:cNvSpPr>
            <a:spLocks/>
          </p:cNvSpPr>
          <p:nvPr userDrawn="1"/>
        </p:nvSpPr>
        <p:spPr>
          <a:xfrm>
            <a:off x="4129789" y="5269869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05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="" xmlns:a16="http://schemas.microsoft.com/office/drawing/2014/main" id="{16B6F61D-1D17-CA9B-1976-6FC8F2A0D67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89502" y="4010934"/>
            <a:ext cx="695860" cy="354460"/>
          </a:xfrm>
        </p:spPr>
        <p:txBody>
          <a:bodyPr/>
          <a:lstStyle>
            <a:lvl1pPr marL="0" indent="0" algn="ctr">
              <a:buNone/>
              <a:defRPr lang="en-IN" sz="1800" b="1" kern="12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01</a:t>
            </a:r>
            <a:endParaRPr lang="en-IN" dirty="0"/>
          </a:p>
        </p:txBody>
      </p:sp>
      <p:sp>
        <p:nvSpPr>
          <p:cNvPr id="27" name="Text Placeholder 11">
            <a:extLst>
              <a:ext uri="{FF2B5EF4-FFF2-40B4-BE49-F238E27FC236}">
                <a16:creationId xmlns="" xmlns:a16="http://schemas.microsoft.com/office/drawing/2014/main" id="{5D9D4CF0-FD53-A56D-9067-32FA0E1DB65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98847" y="4010934"/>
            <a:ext cx="695860" cy="354460"/>
          </a:xfrm>
        </p:spPr>
        <p:txBody>
          <a:bodyPr/>
          <a:lstStyle>
            <a:lvl1pPr marL="0" indent="0" algn="ctr">
              <a:buNone/>
              <a:defRPr lang="en-IN" sz="1800" b="1" i="0" kern="1200" spc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02</a:t>
            </a:r>
            <a:endParaRPr lang="en-IN" dirty="0"/>
          </a:p>
        </p:txBody>
      </p:sp>
      <p:sp>
        <p:nvSpPr>
          <p:cNvPr id="38" name="Text Placeholder 11">
            <a:extLst>
              <a:ext uri="{FF2B5EF4-FFF2-40B4-BE49-F238E27FC236}">
                <a16:creationId xmlns="" xmlns:a16="http://schemas.microsoft.com/office/drawing/2014/main" id="{4A8C5704-2E0C-3E01-1E5D-7C6475449AC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863010" y="4010934"/>
            <a:ext cx="695860" cy="354460"/>
          </a:xfrm>
        </p:spPr>
        <p:txBody>
          <a:bodyPr/>
          <a:lstStyle>
            <a:lvl1pPr marL="0" indent="0" algn="ctr">
              <a:buNone/>
              <a:defRPr lang="en-IN" sz="1800" b="1" i="0" kern="1200" spc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03</a:t>
            </a:r>
            <a:endParaRPr lang="en-IN" dirty="0"/>
          </a:p>
        </p:txBody>
      </p:sp>
      <p:sp>
        <p:nvSpPr>
          <p:cNvPr id="39" name="Text Placeholder 11">
            <a:extLst>
              <a:ext uri="{FF2B5EF4-FFF2-40B4-BE49-F238E27FC236}">
                <a16:creationId xmlns="" xmlns:a16="http://schemas.microsoft.com/office/drawing/2014/main" id="{F9C2CD00-7050-1D55-F845-FC9034CE0B8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89502" y="5334287"/>
            <a:ext cx="695860" cy="354460"/>
          </a:xfrm>
        </p:spPr>
        <p:txBody>
          <a:bodyPr/>
          <a:lstStyle>
            <a:lvl1pPr marL="0" indent="0" algn="ctr">
              <a:buNone/>
              <a:defRPr lang="en-IN" sz="1800" b="1" kern="12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04</a:t>
            </a:r>
            <a:endParaRPr lang="en-IN" dirty="0"/>
          </a:p>
        </p:txBody>
      </p:sp>
      <p:sp>
        <p:nvSpPr>
          <p:cNvPr id="40" name="Text Placeholder 11">
            <a:extLst>
              <a:ext uri="{FF2B5EF4-FFF2-40B4-BE49-F238E27FC236}">
                <a16:creationId xmlns="" xmlns:a16="http://schemas.microsoft.com/office/drawing/2014/main" id="{78CCB5FB-05A2-3300-E981-960341D3E67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098847" y="5334287"/>
            <a:ext cx="695860" cy="354460"/>
          </a:xfrm>
        </p:spPr>
        <p:txBody>
          <a:bodyPr/>
          <a:lstStyle>
            <a:lvl1pPr marL="0" indent="0" algn="ctr">
              <a:buNone/>
              <a:defRPr lang="en-IN" sz="1800" b="1" i="0" kern="1200" spc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05</a:t>
            </a:r>
            <a:endParaRPr lang="en-IN" dirty="0"/>
          </a:p>
        </p:txBody>
      </p:sp>
      <p:sp>
        <p:nvSpPr>
          <p:cNvPr id="41" name="Text Placeholder 11">
            <a:extLst>
              <a:ext uri="{FF2B5EF4-FFF2-40B4-BE49-F238E27FC236}">
                <a16:creationId xmlns="" xmlns:a16="http://schemas.microsoft.com/office/drawing/2014/main" id="{8C24205E-F56B-5700-832D-D7E5542D4C8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863010" y="5334287"/>
            <a:ext cx="695860" cy="354460"/>
          </a:xfrm>
        </p:spPr>
        <p:txBody>
          <a:bodyPr/>
          <a:lstStyle>
            <a:lvl1pPr marL="0" indent="0" algn="ctr">
              <a:buNone/>
              <a:defRPr lang="en-IN" sz="1800" b="1" i="0" kern="1200" spc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06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80616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_ Sta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6">
            <a:extLst>
              <a:ext uri="{FF2B5EF4-FFF2-40B4-BE49-F238E27FC236}">
                <a16:creationId xmlns="" xmlns:a16="http://schemas.microsoft.com/office/drawing/2014/main" id="{073DECFB-AE4A-A2ED-8ADA-F9EEAD45EE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1843" y="1359299"/>
            <a:ext cx="3985446" cy="165095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your title here but keep it pretty short.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="" xmlns:a16="http://schemas.microsoft.com/office/drawing/2014/main" id="{2C2AB912-D768-3A66-C2D0-AC1DC83D37A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79160" y="0"/>
            <a:ext cx="2774805" cy="4910582"/>
          </a:xfrm>
          <a:custGeom>
            <a:avLst/>
            <a:gdLst>
              <a:gd name="connsiteX0" fmla="*/ 0 w 12192000"/>
              <a:gd name="connsiteY0" fmla="*/ 0 h 3421626"/>
              <a:gd name="connsiteX1" fmla="*/ 12192000 w 12192000"/>
              <a:gd name="connsiteY1" fmla="*/ 0 h 3421626"/>
              <a:gd name="connsiteX2" fmla="*/ 12192000 w 12192000"/>
              <a:gd name="connsiteY2" fmla="*/ 3421626 h 3421626"/>
              <a:gd name="connsiteX3" fmla="*/ 0 w 12192000"/>
              <a:gd name="connsiteY3" fmla="*/ 3421626 h 342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1626">
                <a:moveTo>
                  <a:pt x="0" y="0"/>
                </a:moveTo>
                <a:lnTo>
                  <a:pt x="12192000" y="0"/>
                </a:lnTo>
                <a:lnTo>
                  <a:pt x="12192000" y="3421626"/>
                </a:lnTo>
                <a:lnTo>
                  <a:pt x="0" y="3421626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="" xmlns:a16="http://schemas.microsoft.com/office/drawing/2014/main" id="{CF6FFC54-58D0-1EB9-9222-37CF8C7E21C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79895" y="5122827"/>
            <a:ext cx="2874850" cy="3326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600" b="1" i="0">
                <a:solidFill>
                  <a:srgbClr val="1F1FC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%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="" xmlns:a16="http://schemas.microsoft.com/office/drawing/2014/main" id="{DB688F01-6C4E-DE36-BF10-92F4057178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84089" y="5473251"/>
            <a:ext cx="2870655" cy="10083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1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="" xmlns:a16="http://schemas.microsoft.com/office/drawing/2014/main" id="{A5C04299-92DF-A3D2-7348-7FFB6F760FF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182946" y="0"/>
            <a:ext cx="2721627" cy="4910582"/>
          </a:xfrm>
          <a:custGeom>
            <a:avLst/>
            <a:gdLst>
              <a:gd name="connsiteX0" fmla="*/ 0 w 12192000"/>
              <a:gd name="connsiteY0" fmla="*/ 0 h 3421626"/>
              <a:gd name="connsiteX1" fmla="*/ 12192000 w 12192000"/>
              <a:gd name="connsiteY1" fmla="*/ 0 h 3421626"/>
              <a:gd name="connsiteX2" fmla="*/ 12192000 w 12192000"/>
              <a:gd name="connsiteY2" fmla="*/ 3421626 h 3421626"/>
              <a:gd name="connsiteX3" fmla="*/ 0 w 12192000"/>
              <a:gd name="connsiteY3" fmla="*/ 3421626 h 342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1626">
                <a:moveTo>
                  <a:pt x="0" y="0"/>
                </a:moveTo>
                <a:lnTo>
                  <a:pt x="12192000" y="0"/>
                </a:lnTo>
                <a:lnTo>
                  <a:pt x="12192000" y="3421626"/>
                </a:lnTo>
                <a:lnTo>
                  <a:pt x="0" y="3421626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="" xmlns:a16="http://schemas.microsoft.com/office/drawing/2014/main" id="{228CD120-6D78-F96C-0CC8-1C6F4BAE41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9115" y="5122827"/>
            <a:ext cx="2874850" cy="3326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n-US" sz="3600" b="1" i="0" kern="1200" spc="0" dirty="0">
                <a:solidFill>
                  <a:srgbClr val="1F1FCC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%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="" xmlns:a16="http://schemas.microsoft.com/office/drawing/2014/main" id="{EC5E79FA-6C95-E2E9-3351-D65ECDB011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81059" y="5473251"/>
            <a:ext cx="2870655" cy="10083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1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="" xmlns:a16="http://schemas.microsoft.com/office/drawing/2014/main" id="{708113A2-B599-06F8-9503-42E89DEE2D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1844" y="3138021"/>
            <a:ext cx="3985446" cy="32102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286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2pPr>
            <a:lvl3pPr marL="1085850" indent="-171450">
              <a:lnSpc>
                <a:spcPct val="100000"/>
              </a:lnSpc>
              <a:buFont typeface="Courier New" panose="02070309020205020404" pitchFamily="49" charset="0"/>
              <a:buChar char="o"/>
              <a:defRPr sz="1100"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6445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Pictures_ Stat_Ne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6">
            <a:extLst>
              <a:ext uri="{FF2B5EF4-FFF2-40B4-BE49-F238E27FC236}">
                <a16:creationId xmlns="" xmlns:a16="http://schemas.microsoft.com/office/drawing/2014/main" id="{073DECFB-AE4A-A2ED-8ADA-F9EEAD45EE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1843" y="509738"/>
            <a:ext cx="3985446" cy="165095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your title here but keep it pretty short.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="" xmlns:a16="http://schemas.microsoft.com/office/drawing/2014/main" id="{2C2AB912-D768-3A66-C2D0-AC1DC83D37A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79160" y="0"/>
            <a:ext cx="2774805" cy="4910582"/>
          </a:xfrm>
          <a:custGeom>
            <a:avLst/>
            <a:gdLst>
              <a:gd name="connsiteX0" fmla="*/ 0 w 12192000"/>
              <a:gd name="connsiteY0" fmla="*/ 0 h 3421626"/>
              <a:gd name="connsiteX1" fmla="*/ 12192000 w 12192000"/>
              <a:gd name="connsiteY1" fmla="*/ 0 h 3421626"/>
              <a:gd name="connsiteX2" fmla="*/ 12192000 w 12192000"/>
              <a:gd name="connsiteY2" fmla="*/ 3421626 h 3421626"/>
              <a:gd name="connsiteX3" fmla="*/ 0 w 12192000"/>
              <a:gd name="connsiteY3" fmla="*/ 3421626 h 342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1626">
                <a:moveTo>
                  <a:pt x="0" y="0"/>
                </a:moveTo>
                <a:lnTo>
                  <a:pt x="12192000" y="0"/>
                </a:lnTo>
                <a:lnTo>
                  <a:pt x="12192000" y="3421626"/>
                </a:lnTo>
                <a:lnTo>
                  <a:pt x="0" y="3421626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="" xmlns:a16="http://schemas.microsoft.com/office/drawing/2014/main" id="{CF6FFC54-58D0-1EB9-9222-37CF8C7E21C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79895" y="5122827"/>
            <a:ext cx="2874850" cy="3326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600" b="1" i="0">
                <a:solidFill>
                  <a:srgbClr val="1F1FC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%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="" xmlns:a16="http://schemas.microsoft.com/office/drawing/2014/main" id="{DB688F01-6C4E-DE36-BF10-92F4057178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84089" y="5473251"/>
            <a:ext cx="2870655" cy="10083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="" xmlns:a16="http://schemas.microsoft.com/office/drawing/2014/main" id="{A5C04299-92DF-A3D2-7348-7FFB6F760FF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182946" y="0"/>
            <a:ext cx="2721627" cy="4910582"/>
          </a:xfrm>
          <a:custGeom>
            <a:avLst/>
            <a:gdLst>
              <a:gd name="connsiteX0" fmla="*/ 0 w 12192000"/>
              <a:gd name="connsiteY0" fmla="*/ 0 h 3421626"/>
              <a:gd name="connsiteX1" fmla="*/ 12192000 w 12192000"/>
              <a:gd name="connsiteY1" fmla="*/ 0 h 3421626"/>
              <a:gd name="connsiteX2" fmla="*/ 12192000 w 12192000"/>
              <a:gd name="connsiteY2" fmla="*/ 3421626 h 3421626"/>
              <a:gd name="connsiteX3" fmla="*/ 0 w 12192000"/>
              <a:gd name="connsiteY3" fmla="*/ 3421626 h 342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1626">
                <a:moveTo>
                  <a:pt x="0" y="0"/>
                </a:moveTo>
                <a:lnTo>
                  <a:pt x="12192000" y="0"/>
                </a:lnTo>
                <a:lnTo>
                  <a:pt x="12192000" y="3421626"/>
                </a:lnTo>
                <a:lnTo>
                  <a:pt x="0" y="3421626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="" xmlns:a16="http://schemas.microsoft.com/office/drawing/2014/main" id="{228CD120-6D78-F96C-0CC8-1C6F4BAE41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9115" y="5122827"/>
            <a:ext cx="2874850" cy="3326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n-US" sz="3600" b="1" i="0" kern="1200" spc="0" dirty="0">
                <a:solidFill>
                  <a:srgbClr val="1F1FCC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%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="" xmlns:a16="http://schemas.microsoft.com/office/drawing/2014/main" id="{EC5E79FA-6C95-E2E9-3351-D65ECDB011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81059" y="5473251"/>
            <a:ext cx="2870655" cy="10083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="" xmlns:a16="http://schemas.microsoft.com/office/drawing/2014/main" id="{708113A2-B599-06F8-9503-42E89DEE2D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1844" y="2664697"/>
            <a:ext cx="3985446" cy="36835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286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2pPr>
            <a:lvl3pPr marL="1085850" indent="-171450">
              <a:lnSpc>
                <a:spcPct val="100000"/>
              </a:lnSpc>
              <a:buFont typeface="Courier New" panose="02070309020205020404" pitchFamily="49" charset="0"/>
              <a:buChar char="o"/>
              <a:defRPr sz="1100"/>
            </a:lvl3pPr>
            <a:lvl4pP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2816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Boxes_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6AC6C65-EE85-A861-6890-6AA3B6F8C753}"/>
              </a:ext>
            </a:extLst>
          </p:cNvPr>
          <p:cNvSpPr/>
          <p:nvPr userDrawn="1"/>
        </p:nvSpPr>
        <p:spPr>
          <a:xfrm>
            <a:off x="1248220" y="3428999"/>
            <a:ext cx="3057080" cy="2245549"/>
          </a:xfrm>
          <a:prstGeom prst="roundRect">
            <a:avLst>
              <a:gd name="adj" fmla="val 4661"/>
            </a:avLst>
          </a:prstGeom>
          <a:solidFill>
            <a:schemeClr val="bg1"/>
          </a:solidFill>
          <a:ln>
            <a:noFill/>
          </a:ln>
          <a:effectLst>
            <a:outerShdw blurRad="2413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17">
            <a:extLst>
              <a:ext uri="{FF2B5EF4-FFF2-40B4-BE49-F238E27FC236}">
                <a16:creationId xmlns="" xmlns:a16="http://schemas.microsoft.com/office/drawing/2014/main" id="{2D40C41F-A0B2-D745-15E6-AF9BD2B4FFF1}"/>
              </a:ext>
            </a:extLst>
          </p:cNvPr>
          <p:cNvSpPr/>
          <p:nvPr userDrawn="1"/>
        </p:nvSpPr>
        <p:spPr>
          <a:xfrm>
            <a:off x="7886700" y="3428999"/>
            <a:ext cx="3057080" cy="2245549"/>
          </a:xfrm>
          <a:prstGeom prst="roundRect">
            <a:avLst>
              <a:gd name="adj" fmla="val 4661"/>
            </a:avLst>
          </a:prstGeom>
          <a:solidFill>
            <a:schemeClr val="bg1"/>
          </a:solidFill>
          <a:ln>
            <a:noFill/>
          </a:ln>
          <a:effectLst>
            <a:outerShdw blurRad="2413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18">
            <a:extLst>
              <a:ext uri="{FF2B5EF4-FFF2-40B4-BE49-F238E27FC236}">
                <a16:creationId xmlns="" xmlns:a16="http://schemas.microsoft.com/office/drawing/2014/main" id="{535C5C55-5E29-44D6-95FC-2EA464CAB38B}"/>
              </a:ext>
            </a:extLst>
          </p:cNvPr>
          <p:cNvSpPr/>
          <p:nvPr userDrawn="1"/>
        </p:nvSpPr>
        <p:spPr>
          <a:xfrm>
            <a:off x="4567460" y="3428998"/>
            <a:ext cx="3057080" cy="2245549"/>
          </a:xfrm>
          <a:prstGeom prst="roundRect">
            <a:avLst>
              <a:gd name="adj" fmla="val 4661"/>
            </a:avLst>
          </a:prstGeom>
          <a:solidFill>
            <a:schemeClr val="bg1"/>
          </a:solidFill>
          <a:ln>
            <a:noFill/>
          </a:ln>
          <a:effectLst>
            <a:outerShdw blurRad="2413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="" xmlns:a16="http://schemas.microsoft.com/office/drawing/2014/main" id="{D33BAA8C-B791-0C68-A52A-38D77B59C0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81223" y="4485489"/>
            <a:ext cx="2554063" cy="2783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="" xmlns:a16="http://schemas.microsoft.com/office/drawing/2014/main" id="{80859F50-EFC7-2EFC-E049-45013B870E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18968" y="4485489"/>
            <a:ext cx="2554063" cy="2783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="" xmlns:a16="http://schemas.microsoft.com/office/drawing/2014/main" id="{5B3F65A8-361C-4FA9-70E0-DC0A24E8F4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8969" y="4721000"/>
            <a:ext cx="2554063" cy="8816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solidFill>
                  <a:schemeClr val="tx2"/>
                </a:solidFill>
                <a:latin typeface="Work Sans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Work Sans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Work Sans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Add text here.</a:t>
            </a:r>
          </a:p>
        </p:txBody>
      </p:sp>
      <p:sp>
        <p:nvSpPr>
          <p:cNvPr id="12" name="Content Placeholder 12">
            <a:extLst>
              <a:ext uri="{FF2B5EF4-FFF2-40B4-BE49-F238E27FC236}">
                <a16:creationId xmlns="" xmlns:a16="http://schemas.microsoft.com/office/drawing/2014/main" id="{979E9F46-6F8F-45ED-69D5-7D8EDBA29C0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81224" y="3507289"/>
            <a:ext cx="1316671" cy="899859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8DDDDA78-4300-6AD5-6575-0E4B54F7B1E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818969" y="3507289"/>
            <a:ext cx="1316671" cy="899859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="" xmlns:a16="http://schemas.microsoft.com/office/drawing/2014/main" id="{F17A29B3-0B4E-3657-A234-3EADA040C84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156713" y="3507289"/>
            <a:ext cx="1316671" cy="899859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="" xmlns:a16="http://schemas.microsoft.com/office/drawing/2014/main" id="{6AA6F6ED-3D93-14B3-457D-DC5E53F2E9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48220" y="1063487"/>
            <a:ext cx="8686612" cy="137491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lines.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="" xmlns:a16="http://schemas.microsoft.com/office/drawing/2014/main" id="{D83C9169-205B-3730-2893-649C76E458A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1222" y="4721000"/>
            <a:ext cx="2554063" cy="8525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solidFill>
                  <a:schemeClr val="tx2"/>
                </a:solidFill>
                <a:latin typeface="Work Sans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Work Sans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Work Sans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 dirty="0"/>
              <a:t>Add text here.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="" xmlns:a16="http://schemas.microsoft.com/office/drawing/2014/main" id="{37A39EFD-CDDE-45A9-A4B3-69E9A29ECD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56712" y="4476679"/>
            <a:ext cx="2554063" cy="2783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="" xmlns:a16="http://schemas.microsoft.com/office/drawing/2014/main" id="{DFF37755-380C-B626-8E7B-595A4D60672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56713" y="4721000"/>
            <a:ext cx="2554063" cy="8780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solidFill>
                  <a:schemeClr val="tx2"/>
                </a:solidFill>
                <a:latin typeface="Work Sans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Work Sans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Work Sans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Add text here.</a:t>
            </a:r>
          </a:p>
        </p:txBody>
      </p:sp>
    </p:spTree>
    <p:extLst>
      <p:ext uri="{BB962C8B-B14F-4D97-AF65-F5344CB8AC3E}">
        <p14:creationId xmlns:p14="http://schemas.microsoft.com/office/powerpoint/2010/main" val="2180232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ntent Boxes_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6AC6C65-EE85-A861-6890-6AA3B6F8C753}"/>
              </a:ext>
            </a:extLst>
          </p:cNvPr>
          <p:cNvSpPr/>
          <p:nvPr userDrawn="1"/>
        </p:nvSpPr>
        <p:spPr>
          <a:xfrm>
            <a:off x="1248220" y="3428999"/>
            <a:ext cx="3057080" cy="2245549"/>
          </a:xfrm>
          <a:prstGeom prst="roundRect">
            <a:avLst>
              <a:gd name="adj" fmla="val 466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2413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17">
            <a:extLst>
              <a:ext uri="{FF2B5EF4-FFF2-40B4-BE49-F238E27FC236}">
                <a16:creationId xmlns="" xmlns:a16="http://schemas.microsoft.com/office/drawing/2014/main" id="{2D40C41F-A0B2-D745-15E6-AF9BD2B4FFF1}"/>
              </a:ext>
            </a:extLst>
          </p:cNvPr>
          <p:cNvSpPr/>
          <p:nvPr userDrawn="1"/>
        </p:nvSpPr>
        <p:spPr>
          <a:xfrm>
            <a:off x="7886700" y="3428999"/>
            <a:ext cx="3057080" cy="2245549"/>
          </a:xfrm>
          <a:prstGeom prst="roundRect">
            <a:avLst>
              <a:gd name="adj" fmla="val 466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2413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18">
            <a:extLst>
              <a:ext uri="{FF2B5EF4-FFF2-40B4-BE49-F238E27FC236}">
                <a16:creationId xmlns="" xmlns:a16="http://schemas.microsoft.com/office/drawing/2014/main" id="{535C5C55-5E29-44D6-95FC-2EA464CAB38B}"/>
              </a:ext>
            </a:extLst>
          </p:cNvPr>
          <p:cNvSpPr/>
          <p:nvPr userDrawn="1"/>
        </p:nvSpPr>
        <p:spPr>
          <a:xfrm>
            <a:off x="4567460" y="3428998"/>
            <a:ext cx="3057080" cy="2245549"/>
          </a:xfrm>
          <a:prstGeom prst="roundRect">
            <a:avLst>
              <a:gd name="adj" fmla="val 466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2413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 Placeholder 16">
            <a:extLst>
              <a:ext uri="{FF2B5EF4-FFF2-40B4-BE49-F238E27FC236}">
                <a16:creationId xmlns="" xmlns:a16="http://schemas.microsoft.com/office/drawing/2014/main" id="{D33BAA8C-B791-0C68-A52A-38D77B59C0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81223" y="4485489"/>
            <a:ext cx="2554063" cy="2783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="" xmlns:a16="http://schemas.microsoft.com/office/drawing/2014/main" id="{80859F50-EFC7-2EFC-E049-45013B870E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18968" y="4475098"/>
            <a:ext cx="2554063" cy="2783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="" xmlns:a16="http://schemas.microsoft.com/office/drawing/2014/main" id="{5B3F65A8-361C-4FA9-70E0-DC0A24E8F4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8969" y="4681586"/>
            <a:ext cx="2554063" cy="9168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solidFill>
                  <a:schemeClr val="tx2"/>
                </a:solidFill>
                <a:latin typeface="Work Sans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Work Sans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Work Sans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Add text here.</a:t>
            </a:r>
          </a:p>
        </p:txBody>
      </p:sp>
      <p:sp>
        <p:nvSpPr>
          <p:cNvPr id="12" name="Content Placeholder 12">
            <a:extLst>
              <a:ext uri="{FF2B5EF4-FFF2-40B4-BE49-F238E27FC236}">
                <a16:creationId xmlns="" xmlns:a16="http://schemas.microsoft.com/office/drawing/2014/main" id="{979E9F46-6F8F-45ED-69D5-7D8EDBA29C0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81224" y="3507289"/>
            <a:ext cx="1316671" cy="899859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8DDDDA78-4300-6AD5-6575-0E4B54F7B1E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818969" y="3507289"/>
            <a:ext cx="1316671" cy="899859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="" xmlns:a16="http://schemas.microsoft.com/office/drawing/2014/main" id="{F17A29B3-0B4E-3657-A234-3EADA040C84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156713" y="3507289"/>
            <a:ext cx="1316671" cy="899859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="" xmlns:a16="http://schemas.microsoft.com/office/drawing/2014/main" id="{6AA6F6ED-3D93-14B3-457D-DC5E53F2E9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48220" y="1063487"/>
            <a:ext cx="8686612" cy="137491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lines.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="" xmlns:a16="http://schemas.microsoft.com/office/drawing/2014/main" id="{D83C9169-205B-3730-2893-649C76E458A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1222" y="4690396"/>
            <a:ext cx="2554063" cy="89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solidFill>
                  <a:schemeClr val="tx2"/>
                </a:solidFill>
                <a:latin typeface="Work Sans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Work Sans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Work Sans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 dirty="0"/>
              <a:t>Add text here.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="" xmlns:a16="http://schemas.microsoft.com/office/drawing/2014/main" id="{37A39EFD-CDDE-45A9-A4B3-69E9A29ECD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56712" y="4476679"/>
            <a:ext cx="2554063" cy="2783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="" xmlns:a16="http://schemas.microsoft.com/office/drawing/2014/main" id="{DFF37755-380C-B626-8E7B-595A4D60672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56713" y="4681586"/>
            <a:ext cx="2554063" cy="908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solidFill>
                  <a:schemeClr val="tx2"/>
                </a:solidFill>
                <a:latin typeface="Work Sans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Work Sans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Work Sans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Add text here.</a:t>
            </a:r>
          </a:p>
        </p:txBody>
      </p:sp>
    </p:spTree>
    <p:extLst>
      <p:ext uri="{BB962C8B-B14F-4D97-AF65-F5344CB8AC3E}">
        <p14:creationId xmlns:p14="http://schemas.microsoft.com/office/powerpoint/2010/main" val="4033202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Boxes_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8">
            <a:extLst>
              <a:ext uri="{FF2B5EF4-FFF2-40B4-BE49-F238E27FC236}">
                <a16:creationId xmlns="" xmlns:a16="http://schemas.microsoft.com/office/drawing/2014/main" id="{B1020FE3-08A8-4287-73A0-FE96B47BCA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60694" y="3291075"/>
            <a:ext cx="2337687" cy="2418609"/>
          </a:xfrm>
          <a:prstGeom prst="roundRect">
            <a:avLst>
              <a:gd name="adj" fmla="val 4661"/>
            </a:avLst>
          </a:prstGeom>
          <a:solidFill>
            <a:schemeClr val="bg1"/>
          </a:solidFill>
          <a:ln>
            <a:noFill/>
          </a:ln>
          <a:effectLst>
            <a:outerShdw blurRad="2413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18">
            <a:extLst>
              <a:ext uri="{FF2B5EF4-FFF2-40B4-BE49-F238E27FC236}">
                <a16:creationId xmlns="" xmlns:a16="http://schemas.microsoft.com/office/drawing/2014/main" id="{AEDAC256-87A2-99ED-77D8-D5C39D70AF05}"/>
              </a:ext>
            </a:extLst>
          </p:cNvPr>
          <p:cNvSpPr/>
          <p:nvPr userDrawn="1"/>
        </p:nvSpPr>
        <p:spPr>
          <a:xfrm>
            <a:off x="3301113" y="3291072"/>
            <a:ext cx="2337687" cy="2418609"/>
          </a:xfrm>
          <a:prstGeom prst="roundRect">
            <a:avLst>
              <a:gd name="adj" fmla="val 4661"/>
            </a:avLst>
          </a:prstGeom>
          <a:solidFill>
            <a:schemeClr val="bg1"/>
          </a:solidFill>
          <a:ln>
            <a:noFill/>
          </a:ln>
          <a:effectLst>
            <a:outerShdw blurRad="2413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18">
            <a:extLst>
              <a:ext uri="{FF2B5EF4-FFF2-40B4-BE49-F238E27FC236}">
                <a16:creationId xmlns="" xmlns:a16="http://schemas.microsoft.com/office/drawing/2014/main" id="{88D54B0F-8D2A-B462-A964-9A34FCF1EC9F}"/>
              </a:ext>
            </a:extLst>
          </p:cNvPr>
          <p:cNvSpPr/>
          <p:nvPr userDrawn="1"/>
        </p:nvSpPr>
        <p:spPr>
          <a:xfrm>
            <a:off x="5936149" y="3291071"/>
            <a:ext cx="2337687" cy="2418609"/>
          </a:xfrm>
          <a:prstGeom prst="roundRect">
            <a:avLst>
              <a:gd name="adj" fmla="val 4661"/>
            </a:avLst>
          </a:prstGeom>
          <a:solidFill>
            <a:schemeClr val="bg1"/>
          </a:solidFill>
          <a:ln>
            <a:noFill/>
          </a:ln>
          <a:effectLst>
            <a:outerShdw blurRad="2413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+mj-lt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="" xmlns:a16="http://schemas.microsoft.com/office/drawing/2014/main" id="{9AF0B0AF-7222-6DE5-8A09-1BC5859F9C14}"/>
              </a:ext>
            </a:extLst>
          </p:cNvPr>
          <p:cNvSpPr/>
          <p:nvPr userDrawn="1"/>
        </p:nvSpPr>
        <p:spPr>
          <a:xfrm>
            <a:off x="8571185" y="3291070"/>
            <a:ext cx="2337687" cy="2418609"/>
          </a:xfrm>
          <a:prstGeom prst="roundRect">
            <a:avLst>
              <a:gd name="adj" fmla="val 4661"/>
            </a:avLst>
          </a:prstGeom>
          <a:solidFill>
            <a:schemeClr val="bg1"/>
          </a:solidFill>
          <a:ln>
            <a:noFill/>
          </a:ln>
          <a:effectLst>
            <a:outerShdw blurRad="2413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6">
            <a:extLst>
              <a:ext uri="{FF2B5EF4-FFF2-40B4-BE49-F238E27FC236}">
                <a16:creationId xmlns="" xmlns:a16="http://schemas.microsoft.com/office/drawing/2014/main" id="{8B3F3F94-14C5-CDE8-3E6F-C83B459E20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703" y="4495295"/>
            <a:ext cx="2066156" cy="3053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22E803CB-48DD-D526-8BE3-9F56A7A684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3703" y="4715345"/>
            <a:ext cx="2135522" cy="9201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1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solidFill>
                  <a:schemeClr val="tx2"/>
                </a:solidFill>
                <a:latin typeface="Work Sans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Work Sans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Work Sans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 dirty="0"/>
              <a:t>Add text here.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="" xmlns:a16="http://schemas.microsoft.com/office/drawing/2014/main" id="{B5EE536E-1CE6-14C3-E6E9-3DFD79D861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01952" y="4495295"/>
            <a:ext cx="2047673" cy="3053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="" xmlns:a16="http://schemas.microsoft.com/office/drawing/2014/main" id="{48C6946B-1C5F-F3C6-439A-572BB8C8347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01952" y="4715346"/>
            <a:ext cx="2144083" cy="920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1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solidFill>
                  <a:schemeClr val="tx2"/>
                </a:solidFill>
                <a:latin typeface="Work Sans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Work Sans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Work Sans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Add text here.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="" xmlns:a16="http://schemas.microsoft.com/office/drawing/2014/main" id="{3171C020-9AB3-B6F4-458C-A209BC1660F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72061" y="4495747"/>
            <a:ext cx="2017983" cy="3053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="" xmlns:a16="http://schemas.microsoft.com/office/drawing/2014/main" id="{0EED6F37-F379-01FE-7349-CDB8801164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72061" y="4715346"/>
            <a:ext cx="2107843" cy="920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1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solidFill>
                  <a:schemeClr val="tx2"/>
                </a:solidFill>
                <a:latin typeface="Work Sans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Work Sans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Work Sans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Add text here.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="" xmlns:a16="http://schemas.microsoft.com/office/drawing/2014/main" id="{FB46BCB7-0DBD-A8F3-3587-C0420A1DCA7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98112" y="4495747"/>
            <a:ext cx="2047844" cy="3053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="" xmlns:a16="http://schemas.microsoft.com/office/drawing/2014/main" id="{4379C714-A8A9-05D1-A045-FEC9E831B4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98112" y="4715346"/>
            <a:ext cx="2125601" cy="920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1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solidFill>
                  <a:schemeClr val="tx2"/>
                </a:solidFill>
                <a:latin typeface="Work Sans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Work Sans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Work Sans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Add text here.</a:t>
            </a:r>
          </a:p>
        </p:txBody>
      </p:sp>
      <p:sp>
        <p:nvSpPr>
          <p:cNvPr id="3" name="Content Placeholder 12">
            <a:extLst>
              <a:ext uri="{FF2B5EF4-FFF2-40B4-BE49-F238E27FC236}">
                <a16:creationId xmlns="" xmlns:a16="http://schemas.microsoft.com/office/drawing/2014/main" id="{A42706B2-2E20-D6A0-A9C0-E920E069454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99755" y="3430425"/>
            <a:ext cx="1416062" cy="97261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12">
            <a:extLst>
              <a:ext uri="{FF2B5EF4-FFF2-40B4-BE49-F238E27FC236}">
                <a16:creationId xmlns="" xmlns:a16="http://schemas.microsoft.com/office/drawing/2014/main" id="{9A910E63-CD49-4B2A-FF84-3CB609B59F09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482834" y="3430425"/>
            <a:ext cx="1377401" cy="972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12">
            <a:extLst>
              <a:ext uri="{FF2B5EF4-FFF2-40B4-BE49-F238E27FC236}">
                <a16:creationId xmlns="" xmlns:a16="http://schemas.microsoft.com/office/drawing/2014/main" id="{BFDFE125-2077-C576-5A95-5C4259A40216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128288" y="3435562"/>
            <a:ext cx="1395634" cy="9674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="" xmlns:a16="http://schemas.microsoft.com/office/drawing/2014/main" id="{F97DB326-13A2-3F95-30CC-AC614A50DE1E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775852" y="3429000"/>
            <a:ext cx="1372000" cy="97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AB79D646-41E2-B06B-3222-4BAF7406BB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0694" y="1028700"/>
            <a:ext cx="7613142" cy="125588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lines.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="" xmlns:a16="http://schemas.microsoft.com/office/drawing/2014/main" id="{2F61097B-3093-6B32-582E-09C8CD3DA7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6667" y="2232527"/>
            <a:ext cx="7597169" cy="7572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4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</p:spTree>
    <p:extLst>
      <p:ext uri="{BB962C8B-B14F-4D97-AF65-F5344CB8AC3E}">
        <p14:creationId xmlns:p14="http://schemas.microsoft.com/office/powerpoint/2010/main" val="4178620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ntent Boxes_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8">
            <a:extLst>
              <a:ext uri="{FF2B5EF4-FFF2-40B4-BE49-F238E27FC236}">
                <a16:creationId xmlns="" xmlns:a16="http://schemas.microsoft.com/office/drawing/2014/main" id="{B1020FE3-08A8-4287-73A0-FE96B47BCA96}"/>
              </a:ext>
            </a:extLst>
          </p:cNvPr>
          <p:cNvSpPr>
            <a:spLocks/>
          </p:cNvSpPr>
          <p:nvPr userDrawn="1"/>
        </p:nvSpPr>
        <p:spPr>
          <a:xfrm>
            <a:off x="660694" y="3291075"/>
            <a:ext cx="2337687" cy="2418609"/>
          </a:xfrm>
          <a:prstGeom prst="roundRect">
            <a:avLst>
              <a:gd name="adj" fmla="val 466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2413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18">
            <a:extLst>
              <a:ext uri="{FF2B5EF4-FFF2-40B4-BE49-F238E27FC236}">
                <a16:creationId xmlns="" xmlns:a16="http://schemas.microsoft.com/office/drawing/2014/main" id="{AEDAC256-87A2-99ED-77D8-D5C39D70AF05}"/>
              </a:ext>
            </a:extLst>
          </p:cNvPr>
          <p:cNvSpPr/>
          <p:nvPr userDrawn="1"/>
        </p:nvSpPr>
        <p:spPr>
          <a:xfrm>
            <a:off x="3301113" y="3291072"/>
            <a:ext cx="2337687" cy="2418609"/>
          </a:xfrm>
          <a:prstGeom prst="roundRect">
            <a:avLst>
              <a:gd name="adj" fmla="val 466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2413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18">
            <a:extLst>
              <a:ext uri="{FF2B5EF4-FFF2-40B4-BE49-F238E27FC236}">
                <a16:creationId xmlns="" xmlns:a16="http://schemas.microsoft.com/office/drawing/2014/main" id="{88D54B0F-8D2A-B462-A964-9A34FCF1EC9F}"/>
              </a:ext>
            </a:extLst>
          </p:cNvPr>
          <p:cNvSpPr/>
          <p:nvPr userDrawn="1"/>
        </p:nvSpPr>
        <p:spPr>
          <a:xfrm>
            <a:off x="5936149" y="3291071"/>
            <a:ext cx="2337687" cy="2418609"/>
          </a:xfrm>
          <a:prstGeom prst="roundRect">
            <a:avLst>
              <a:gd name="adj" fmla="val 466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2413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+mj-lt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="" xmlns:a16="http://schemas.microsoft.com/office/drawing/2014/main" id="{9AF0B0AF-7222-6DE5-8A09-1BC5859F9C14}"/>
              </a:ext>
            </a:extLst>
          </p:cNvPr>
          <p:cNvSpPr/>
          <p:nvPr userDrawn="1"/>
        </p:nvSpPr>
        <p:spPr>
          <a:xfrm>
            <a:off x="8571185" y="3291070"/>
            <a:ext cx="2337687" cy="2418609"/>
          </a:xfrm>
          <a:prstGeom prst="roundRect">
            <a:avLst>
              <a:gd name="adj" fmla="val 466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2413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6">
            <a:extLst>
              <a:ext uri="{FF2B5EF4-FFF2-40B4-BE49-F238E27FC236}">
                <a16:creationId xmlns="" xmlns:a16="http://schemas.microsoft.com/office/drawing/2014/main" id="{8B3F3F94-14C5-CDE8-3E6F-C83B459E20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703" y="4495295"/>
            <a:ext cx="2066156" cy="3053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22E803CB-48DD-D526-8BE3-9F56A7A684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3703" y="4715345"/>
            <a:ext cx="2135522" cy="9201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1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solidFill>
                  <a:schemeClr val="tx2"/>
                </a:solidFill>
                <a:latin typeface="Work Sans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Work Sans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Work Sans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Add text here.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="" xmlns:a16="http://schemas.microsoft.com/office/drawing/2014/main" id="{B5EE536E-1CE6-14C3-E6E9-3DFD79D861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01952" y="4495295"/>
            <a:ext cx="2047673" cy="3053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="" xmlns:a16="http://schemas.microsoft.com/office/drawing/2014/main" id="{48C6946B-1C5F-F3C6-439A-572BB8C8347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01952" y="4715346"/>
            <a:ext cx="2144083" cy="920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1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solidFill>
                  <a:schemeClr val="tx2"/>
                </a:solidFill>
                <a:latin typeface="Work Sans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Work Sans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Work Sans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Add text here.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="" xmlns:a16="http://schemas.microsoft.com/office/drawing/2014/main" id="{3171C020-9AB3-B6F4-458C-A209BC1660F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72061" y="4485356"/>
            <a:ext cx="2017983" cy="3053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="" xmlns:a16="http://schemas.microsoft.com/office/drawing/2014/main" id="{0EED6F37-F379-01FE-7349-CDB8801164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72061" y="4715346"/>
            <a:ext cx="2107843" cy="920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1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solidFill>
                  <a:schemeClr val="tx2"/>
                </a:solidFill>
                <a:latin typeface="Work Sans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Work Sans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Work Sans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Add text here.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="" xmlns:a16="http://schemas.microsoft.com/office/drawing/2014/main" id="{FB46BCB7-0DBD-A8F3-3587-C0420A1DCA7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98112" y="4495747"/>
            <a:ext cx="2047844" cy="3053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="" xmlns:a16="http://schemas.microsoft.com/office/drawing/2014/main" id="{4379C714-A8A9-05D1-A045-FEC9E831B4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98112" y="4715346"/>
            <a:ext cx="2125601" cy="920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1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solidFill>
                  <a:schemeClr val="tx2"/>
                </a:solidFill>
                <a:latin typeface="Work Sans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Work Sans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Work Sans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Add text here.</a:t>
            </a:r>
          </a:p>
        </p:txBody>
      </p:sp>
      <p:sp>
        <p:nvSpPr>
          <p:cNvPr id="3" name="Content Placeholder 12">
            <a:extLst>
              <a:ext uri="{FF2B5EF4-FFF2-40B4-BE49-F238E27FC236}">
                <a16:creationId xmlns="" xmlns:a16="http://schemas.microsoft.com/office/drawing/2014/main" id="{A42706B2-2E20-D6A0-A9C0-E920E069454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99755" y="3430425"/>
            <a:ext cx="1416062" cy="97261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12">
            <a:extLst>
              <a:ext uri="{FF2B5EF4-FFF2-40B4-BE49-F238E27FC236}">
                <a16:creationId xmlns="" xmlns:a16="http://schemas.microsoft.com/office/drawing/2014/main" id="{9A910E63-CD49-4B2A-FF84-3CB609B59F09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482834" y="3430425"/>
            <a:ext cx="1377401" cy="972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12">
            <a:extLst>
              <a:ext uri="{FF2B5EF4-FFF2-40B4-BE49-F238E27FC236}">
                <a16:creationId xmlns="" xmlns:a16="http://schemas.microsoft.com/office/drawing/2014/main" id="{BFDFE125-2077-C576-5A95-5C4259A40216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128288" y="3435562"/>
            <a:ext cx="1395634" cy="9674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="" xmlns:a16="http://schemas.microsoft.com/office/drawing/2014/main" id="{F97DB326-13A2-3F95-30CC-AC614A50DE1E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775852" y="3429000"/>
            <a:ext cx="1372000" cy="97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AB79D646-41E2-B06B-3222-4BAF7406BB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0694" y="1028699"/>
            <a:ext cx="10085262" cy="16846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slide title here and it can be 2 lines.</a:t>
            </a:r>
          </a:p>
        </p:txBody>
      </p:sp>
    </p:spTree>
    <p:extLst>
      <p:ext uri="{BB962C8B-B14F-4D97-AF65-F5344CB8AC3E}">
        <p14:creationId xmlns:p14="http://schemas.microsoft.com/office/powerpoint/2010/main" val="1349604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hino_4 Content Boxes_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8">
            <a:extLst>
              <a:ext uri="{FF2B5EF4-FFF2-40B4-BE49-F238E27FC236}">
                <a16:creationId xmlns="" xmlns:a16="http://schemas.microsoft.com/office/drawing/2014/main" id="{B1020FE3-08A8-4287-73A0-FE96B47BCA96}"/>
              </a:ext>
            </a:extLst>
          </p:cNvPr>
          <p:cNvSpPr>
            <a:spLocks/>
          </p:cNvSpPr>
          <p:nvPr userDrawn="1"/>
        </p:nvSpPr>
        <p:spPr>
          <a:xfrm>
            <a:off x="660694" y="3291075"/>
            <a:ext cx="2337687" cy="2418609"/>
          </a:xfrm>
          <a:prstGeom prst="roundRect">
            <a:avLst>
              <a:gd name="adj" fmla="val 4661"/>
            </a:avLst>
          </a:prstGeom>
          <a:solidFill>
            <a:schemeClr val="bg2"/>
          </a:solidFill>
          <a:ln>
            <a:noFill/>
          </a:ln>
          <a:effectLst>
            <a:outerShdw blurRad="2413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18">
            <a:extLst>
              <a:ext uri="{FF2B5EF4-FFF2-40B4-BE49-F238E27FC236}">
                <a16:creationId xmlns="" xmlns:a16="http://schemas.microsoft.com/office/drawing/2014/main" id="{AEDAC256-87A2-99ED-77D8-D5C39D70AF05}"/>
              </a:ext>
            </a:extLst>
          </p:cNvPr>
          <p:cNvSpPr/>
          <p:nvPr userDrawn="1"/>
        </p:nvSpPr>
        <p:spPr>
          <a:xfrm>
            <a:off x="3301113" y="3291072"/>
            <a:ext cx="2337687" cy="2418609"/>
          </a:xfrm>
          <a:prstGeom prst="roundRect">
            <a:avLst>
              <a:gd name="adj" fmla="val 4661"/>
            </a:avLst>
          </a:prstGeom>
          <a:solidFill>
            <a:schemeClr val="bg2"/>
          </a:solidFill>
          <a:ln>
            <a:noFill/>
          </a:ln>
          <a:effectLst>
            <a:outerShdw blurRad="2413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18">
            <a:extLst>
              <a:ext uri="{FF2B5EF4-FFF2-40B4-BE49-F238E27FC236}">
                <a16:creationId xmlns="" xmlns:a16="http://schemas.microsoft.com/office/drawing/2014/main" id="{88D54B0F-8D2A-B462-A964-9A34FCF1EC9F}"/>
              </a:ext>
            </a:extLst>
          </p:cNvPr>
          <p:cNvSpPr/>
          <p:nvPr userDrawn="1"/>
        </p:nvSpPr>
        <p:spPr>
          <a:xfrm>
            <a:off x="5936149" y="3291071"/>
            <a:ext cx="2337687" cy="2418609"/>
          </a:xfrm>
          <a:prstGeom prst="roundRect">
            <a:avLst>
              <a:gd name="adj" fmla="val 4661"/>
            </a:avLst>
          </a:prstGeom>
          <a:solidFill>
            <a:schemeClr val="bg2"/>
          </a:solidFill>
          <a:ln>
            <a:noFill/>
          </a:ln>
          <a:effectLst>
            <a:outerShdw blurRad="2413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+mj-lt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="" xmlns:a16="http://schemas.microsoft.com/office/drawing/2014/main" id="{9AF0B0AF-7222-6DE5-8A09-1BC5859F9C14}"/>
              </a:ext>
            </a:extLst>
          </p:cNvPr>
          <p:cNvSpPr/>
          <p:nvPr userDrawn="1"/>
        </p:nvSpPr>
        <p:spPr>
          <a:xfrm>
            <a:off x="8571185" y="3291070"/>
            <a:ext cx="2337687" cy="2418609"/>
          </a:xfrm>
          <a:prstGeom prst="roundRect">
            <a:avLst>
              <a:gd name="adj" fmla="val 4661"/>
            </a:avLst>
          </a:prstGeom>
          <a:solidFill>
            <a:schemeClr val="bg2"/>
          </a:solidFill>
          <a:ln>
            <a:noFill/>
          </a:ln>
          <a:effectLst>
            <a:outerShdw blurRad="2413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6">
            <a:extLst>
              <a:ext uri="{FF2B5EF4-FFF2-40B4-BE49-F238E27FC236}">
                <a16:creationId xmlns="" xmlns:a16="http://schemas.microsoft.com/office/drawing/2014/main" id="{8B3F3F94-14C5-CDE8-3E6F-C83B459E20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703" y="4495295"/>
            <a:ext cx="2066156" cy="3053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22E803CB-48DD-D526-8BE3-9F56A7A684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3703" y="4715345"/>
            <a:ext cx="2135522" cy="9201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1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solidFill>
                  <a:schemeClr val="tx2"/>
                </a:solidFill>
                <a:latin typeface="Work Sans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Work Sans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Work Sans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Add text here.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="" xmlns:a16="http://schemas.microsoft.com/office/drawing/2014/main" id="{B5EE536E-1CE6-14C3-E6E9-3DFD79D861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01952" y="4495295"/>
            <a:ext cx="2047673" cy="3053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="" xmlns:a16="http://schemas.microsoft.com/office/drawing/2014/main" id="{48C6946B-1C5F-F3C6-439A-572BB8C8347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01952" y="4715346"/>
            <a:ext cx="2144083" cy="920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1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solidFill>
                  <a:schemeClr val="tx2"/>
                </a:solidFill>
                <a:latin typeface="Work Sans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Work Sans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Work Sans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Add text here.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="" xmlns:a16="http://schemas.microsoft.com/office/drawing/2014/main" id="{3171C020-9AB3-B6F4-458C-A209BC1660F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72061" y="4485356"/>
            <a:ext cx="2017983" cy="3053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="" xmlns:a16="http://schemas.microsoft.com/office/drawing/2014/main" id="{0EED6F37-F379-01FE-7349-CDB8801164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72061" y="4715346"/>
            <a:ext cx="2107843" cy="920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1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solidFill>
                  <a:schemeClr val="tx2"/>
                </a:solidFill>
                <a:latin typeface="Work Sans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Work Sans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Work Sans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Add text here.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="" xmlns:a16="http://schemas.microsoft.com/office/drawing/2014/main" id="{FB46BCB7-0DBD-A8F3-3587-C0420A1DCA7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98112" y="4495747"/>
            <a:ext cx="2047844" cy="3053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="" xmlns:a16="http://schemas.microsoft.com/office/drawing/2014/main" id="{4379C714-A8A9-05D1-A045-FEC9E831B4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98112" y="4715346"/>
            <a:ext cx="2125601" cy="920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1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solidFill>
                  <a:schemeClr val="tx2"/>
                </a:solidFill>
                <a:latin typeface="Work Sans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Work Sans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Work Sans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Add text here.</a:t>
            </a:r>
          </a:p>
        </p:txBody>
      </p:sp>
      <p:sp>
        <p:nvSpPr>
          <p:cNvPr id="3" name="Content Placeholder 12">
            <a:extLst>
              <a:ext uri="{FF2B5EF4-FFF2-40B4-BE49-F238E27FC236}">
                <a16:creationId xmlns="" xmlns:a16="http://schemas.microsoft.com/office/drawing/2014/main" id="{A42706B2-2E20-D6A0-A9C0-E920E069454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99755" y="3430425"/>
            <a:ext cx="1416062" cy="97261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12">
            <a:extLst>
              <a:ext uri="{FF2B5EF4-FFF2-40B4-BE49-F238E27FC236}">
                <a16:creationId xmlns="" xmlns:a16="http://schemas.microsoft.com/office/drawing/2014/main" id="{9A910E63-CD49-4B2A-FF84-3CB609B59F09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482834" y="3430425"/>
            <a:ext cx="1377401" cy="972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12">
            <a:extLst>
              <a:ext uri="{FF2B5EF4-FFF2-40B4-BE49-F238E27FC236}">
                <a16:creationId xmlns="" xmlns:a16="http://schemas.microsoft.com/office/drawing/2014/main" id="{BFDFE125-2077-C576-5A95-5C4259A40216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128288" y="3435562"/>
            <a:ext cx="1395634" cy="9674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="" xmlns:a16="http://schemas.microsoft.com/office/drawing/2014/main" id="{F97DB326-13A2-3F95-30CC-AC614A50DE1E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775852" y="3429000"/>
            <a:ext cx="1372000" cy="9740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AB79D646-41E2-B06B-3222-4BAF7406BB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0694" y="1028699"/>
            <a:ext cx="10085262" cy="16846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lines.</a:t>
            </a:r>
          </a:p>
        </p:txBody>
      </p:sp>
    </p:spTree>
    <p:extLst>
      <p:ext uri="{BB962C8B-B14F-4D97-AF65-F5344CB8AC3E}">
        <p14:creationId xmlns:p14="http://schemas.microsoft.com/office/powerpoint/2010/main" val="757796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_3Points&amp;Sta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0">
            <a:extLst>
              <a:ext uri="{FF2B5EF4-FFF2-40B4-BE49-F238E27FC236}">
                <a16:creationId xmlns="" xmlns:a16="http://schemas.microsoft.com/office/drawing/2014/main" id="{F5B02460-B653-FDB3-412E-ED808722D84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" y="-1"/>
            <a:ext cx="5176836" cy="53298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4000044-23AE-97F3-E918-1733BE50D940}"/>
              </a:ext>
            </a:extLst>
          </p:cNvPr>
          <p:cNvSpPr/>
          <p:nvPr userDrawn="1"/>
        </p:nvSpPr>
        <p:spPr>
          <a:xfrm>
            <a:off x="-23798" y="5359100"/>
            <a:ext cx="5200635" cy="150850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6">
            <a:extLst>
              <a:ext uri="{FF2B5EF4-FFF2-40B4-BE49-F238E27FC236}">
                <a16:creationId xmlns="" xmlns:a16="http://schemas.microsoft.com/office/drawing/2014/main" id="{978874A9-7C47-F4B9-9CA4-2CB797A770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7735" y="5690685"/>
            <a:ext cx="4057568" cy="81607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2000" b="1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statistic here.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="" xmlns:a16="http://schemas.microsoft.com/office/drawing/2014/main" id="{6FB70BCF-8C85-C1A0-20AF-99EF7F920F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983871"/>
            <a:ext cx="5321005" cy="129768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lines.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="" xmlns:a16="http://schemas.microsoft.com/office/drawing/2014/main" id="{76B8F48A-BA12-698D-71E6-176F4218EF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31629" y="2751549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="" xmlns:a16="http://schemas.microsoft.com/office/drawing/2014/main" id="{3BF8B21F-AF6E-BE9E-3523-C68DD54941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2361" y="2968102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="" xmlns:a16="http://schemas.microsoft.com/office/drawing/2014/main" id="{9D1D1FF2-1247-B089-E190-040C20022F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42361" y="4062430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="" xmlns:a16="http://schemas.microsoft.com/office/drawing/2014/main" id="{2108989C-DF23-31F9-7E14-172D00F8078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53093" y="4278983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="" xmlns:a16="http://schemas.microsoft.com/office/drawing/2014/main" id="{35A5B6BE-A516-3794-812C-ADEDF1BF4F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20897" y="5390228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="" xmlns:a16="http://schemas.microsoft.com/office/drawing/2014/main" id="{2F45D8B6-52A9-14A7-9815-9D1D1301E1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31629" y="5606781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5" name="Rectangle: Rounded Corners 1">
            <a:extLst>
              <a:ext uri="{FF2B5EF4-FFF2-40B4-BE49-F238E27FC236}">
                <a16:creationId xmlns="" xmlns:a16="http://schemas.microsoft.com/office/drawing/2014/main" id="{861F1BBF-571D-672C-E1B5-7F93711C4AB4}"/>
              </a:ext>
            </a:extLst>
          </p:cNvPr>
          <p:cNvSpPr/>
          <p:nvPr userDrawn="1"/>
        </p:nvSpPr>
        <p:spPr>
          <a:xfrm>
            <a:off x="6172212" y="5300998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sp>
        <p:nvSpPr>
          <p:cNvPr id="6" name="Rectangle: Rounded Corners 1">
            <a:extLst>
              <a:ext uri="{FF2B5EF4-FFF2-40B4-BE49-F238E27FC236}">
                <a16:creationId xmlns="" xmlns:a16="http://schemas.microsoft.com/office/drawing/2014/main" id="{191964CA-35BA-6FC3-6D1E-F3FDD0141C5D}"/>
              </a:ext>
            </a:extLst>
          </p:cNvPr>
          <p:cNvSpPr/>
          <p:nvPr userDrawn="1"/>
        </p:nvSpPr>
        <p:spPr>
          <a:xfrm>
            <a:off x="6172212" y="3952649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sp>
        <p:nvSpPr>
          <p:cNvPr id="8" name="Rectangle: Rounded Corners 1">
            <a:extLst>
              <a:ext uri="{FF2B5EF4-FFF2-40B4-BE49-F238E27FC236}">
                <a16:creationId xmlns="" xmlns:a16="http://schemas.microsoft.com/office/drawing/2014/main" id="{AF506E14-7062-B1D5-3DD9-095308462AF9}"/>
              </a:ext>
            </a:extLst>
          </p:cNvPr>
          <p:cNvSpPr/>
          <p:nvPr userDrawn="1"/>
        </p:nvSpPr>
        <p:spPr>
          <a:xfrm>
            <a:off x="6172212" y="2646249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925559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 Box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>
            <a:extLst>
              <a:ext uri="{FF2B5EF4-FFF2-40B4-BE49-F238E27FC236}">
                <a16:creationId xmlns="" xmlns:a16="http://schemas.microsoft.com/office/drawing/2014/main" id="{666F4DD8-86EE-83B2-F7DA-59247D00B0E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0" y="924910"/>
            <a:ext cx="2574966" cy="2504090"/>
          </a:xfrm>
          <a:custGeom>
            <a:avLst/>
            <a:gdLst>
              <a:gd name="connsiteX0" fmla="*/ 0 w 12192000"/>
              <a:gd name="connsiteY0" fmla="*/ 0 h 3421626"/>
              <a:gd name="connsiteX1" fmla="*/ 12192000 w 12192000"/>
              <a:gd name="connsiteY1" fmla="*/ 0 h 3421626"/>
              <a:gd name="connsiteX2" fmla="*/ 12192000 w 12192000"/>
              <a:gd name="connsiteY2" fmla="*/ 3421626 h 3421626"/>
              <a:gd name="connsiteX3" fmla="*/ 0 w 12192000"/>
              <a:gd name="connsiteY3" fmla="*/ 3421626 h 342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1626">
                <a:moveTo>
                  <a:pt x="0" y="0"/>
                </a:moveTo>
                <a:lnTo>
                  <a:pt x="12192000" y="0"/>
                </a:lnTo>
                <a:lnTo>
                  <a:pt x="12192000" y="3421626"/>
                </a:lnTo>
                <a:lnTo>
                  <a:pt x="0" y="3421626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="" xmlns:a16="http://schemas.microsoft.com/office/drawing/2014/main" id="{99E39ECD-DAA1-CBB0-3718-5884690A0375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2574966" y="924910"/>
            <a:ext cx="2574966" cy="2504090"/>
          </a:xfrm>
          <a:custGeom>
            <a:avLst/>
            <a:gdLst>
              <a:gd name="connsiteX0" fmla="*/ 0 w 12192000"/>
              <a:gd name="connsiteY0" fmla="*/ 0 h 3421626"/>
              <a:gd name="connsiteX1" fmla="*/ 12192000 w 12192000"/>
              <a:gd name="connsiteY1" fmla="*/ 0 h 3421626"/>
              <a:gd name="connsiteX2" fmla="*/ 12192000 w 12192000"/>
              <a:gd name="connsiteY2" fmla="*/ 3421626 h 3421626"/>
              <a:gd name="connsiteX3" fmla="*/ 0 w 12192000"/>
              <a:gd name="connsiteY3" fmla="*/ 3421626 h 342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1626">
                <a:moveTo>
                  <a:pt x="0" y="0"/>
                </a:moveTo>
                <a:lnTo>
                  <a:pt x="12192000" y="0"/>
                </a:lnTo>
                <a:lnTo>
                  <a:pt x="12192000" y="3421626"/>
                </a:lnTo>
                <a:lnTo>
                  <a:pt x="0" y="3421626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="" xmlns:a16="http://schemas.microsoft.com/office/drawing/2014/main" id="{57FED4E3-1CFD-0E60-548E-5F91E77BD38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0" y="3429000"/>
            <a:ext cx="2574966" cy="2504090"/>
          </a:xfrm>
          <a:custGeom>
            <a:avLst/>
            <a:gdLst>
              <a:gd name="connsiteX0" fmla="*/ 0 w 12192000"/>
              <a:gd name="connsiteY0" fmla="*/ 0 h 3421626"/>
              <a:gd name="connsiteX1" fmla="*/ 12192000 w 12192000"/>
              <a:gd name="connsiteY1" fmla="*/ 0 h 3421626"/>
              <a:gd name="connsiteX2" fmla="*/ 12192000 w 12192000"/>
              <a:gd name="connsiteY2" fmla="*/ 3421626 h 3421626"/>
              <a:gd name="connsiteX3" fmla="*/ 0 w 12192000"/>
              <a:gd name="connsiteY3" fmla="*/ 3421626 h 342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1626">
                <a:moveTo>
                  <a:pt x="0" y="0"/>
                </a:moveTo>
                <a:lnTo>
                  <a:pt x="12192000" y="0"/>
                </a:lnTo>
                <a:lnTo>
                  <a:pt x="12192000" y="3421626"/>
                </a:lnTo>
                <a:lnTo>
                  <a:pt x="0" y="3421626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="" xmlns:a16="http://schemas.microsoft.com/office/drawing/2014/main" id="{0CC701B3-A338-0C98-5A0C-9A4967ABC349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2574966" y="3429000"/>
            <a:ext cx="2574966" cy="2504090"/>
          </a:xfrm>
          <a:custGeom>
            <a:avLst/>
            <a:gdLst>
              <a:gd name="connsiteX0" fmla="*/ 0 w 12192000"/>
              <a:gd name="connsiteY0" fmla="*/ 0 h 3421626"/>
              <a:gd name="connsiteX1" fmla="*/ 12192000 w 12192000"/>
              <a:gd name="connsiteY1" fmla="*/ 0 h 3421626"/>
              <a:gd name="connsiteX2" fmla="*/ 12192000 w 12192000"/>
              <a:gd name="connsiteY2" fmla="*/ 3421626 h 3421626"/>
              <a:gd name="connsiteX3" fmla="*/ 0 w 12192000"/>
              <a:gd name="connsiteY3" fmla="*/ 3421626 h 342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1626">
                <a:moveTo>
                  <a:pt x="0" y="0"/>
                </a:moveTo>
                <a:lnTo>
                  <a:pt x="12192000" y="0"/>
                </a:lnTo>
                <a:lnTo>
                  <a:pt x="12192000" y="3421626"/>
                </a:lnTo>
                <a:lnTo>
                  <a:pt x="0" y="3421626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="" xmlns:a16="http://schemas.microsoft.com/office/drawing/2014/main" id="{6792F3DB-ED7A-A317-C8CA-AA71A0CE51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3540" y="746050"/>
            <a:ext cx="5036405" cy="11378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your title here and keep it two lines max.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="" xmlns:a16="http://schemas.microsoft.com/office/drawing/2014/main" id="{5239086A-3D8D-95BF-D297-0063C5EF13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2083981"/>
            <a:ext cx="5023945" cy="384721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286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2pPr>
            <a:lvl3pPr marL="1085850" indent="-171450">
              <a:lnSpc>
                <a:spcPct val="100000"/>
              </a:lnSpc>
              <a:buFont typeface="Courier New" panose="02070309020205020404" pitchFamily="49" charset="0"/>
              <a:buChar char="o"/>
              <a:defRPr sz="1100"/>
            </a:lvl3pPr>
            <a:lvl4pPr>
              <a:defRPr/>
            </a:lvl4pPr>
          </a:lstStyle>
          <a:p>
            <a:pPr lvl="0"/>
            <a:r>
              <a:rPr lang="en-US"/>
              <a:t>Add text</a:t>
            </a:r>
          </a:p>
          <a:p>
            <a:pPr lvl="0"/>
            <a:r>
              <a:rPr lang="en-US"/>
              <a:t>Add text</a:t>
            </a:r>
          </a:p>
          <a:p>
            <a:pPr lvl="0"/>
            <a:endParaRPr lang="en-US"/>
          </a:p>
        </p:txBody>
      </p:sp>
      <p:sp>
        <p:nvSpPr>
          <p:cNvPr id="39" name="Rectangle: Rounded Corners 10">
            <a:extLst>
              <a:ext uri="{FF2B5EF4-FFF2-40B4-BE49-F238E27FC236}">
                <a16:creationId xmlns="" xmlns:a16="http://schemas.microsoft.com/office/drawing/2014/main" id="{C0279072-0EE6-EF32-B93D-5487FE0BEA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889166" y="2795064"/>
            <a:ext cx="1371600" cy="1371600"/>
          </a:xfrm>
          <a:prstGeom prst="roundRect">
            <a:avLst>
              <a:gd name="adj" fmla="val 9185"/>
            </a:avLst>
          </a:prstGeom>
          <a:solidFill>
            <a:schemeClr val="bg1"/>
          </a:solidFill>
          <a:ln w="25400">
            <a:solidFill>
              <a:srgbClr val="1F1F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AEAFC44-DFD6-8AA8-FD1E-4229036B5EAB}"/>
              </a:ext>
            </a:extLst>
          </p:cNvPr>
          <p:cNvSpPr txBox="1"/>
          <p:nvPr userDrawn="1"/>
        </p:nvSpPr>
        <p:spPr>
          <a:xfrm>
            <a:off x="660694" y="6546896"/>
            <a:ext cx="671885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Copyright © NEXA. All rights reserved. Contains private and/or proprietary information. May not be used or disclosed outside NEXA and its affiliates except pursuant to a written agreement. Must be securely stored when not in use.</a:t>
            </a:r>
          </a:p>
        </p:txBody>
      </p:sp>
    </p:spTree>
    <p:extLst>
      <p:ext uri="{BB962C8B-B14F-4D97-AF65-F5344CB8AC3E}">
        <p14:creationId xmlns:p14="http://schemas.microsoft.com/office/powerpoint/2010/main" val="2840545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 Thank You">
    <p:bg>
      <p:bgPr>
        <a:solidFill>
          <a:srgbClr val="F1F2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4006232-3465-9AA8-43DF-78A4EB89AF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="" xmlns:a16="http://schemas.microsoft.com/office/drawing/2014/main" id="{021BDA3C-BF15-9C01-C78C-A499C71EEE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8336" y="4006708"/>
            <a:ext cx="8064817" cy="12477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1400" b="1" kern="1200" spc="0" dirty="0" smtClean="0">
                <a:solidFill>
                  <a:schemeClr val="bg1"/>
                </a:solidFill>
                <a:latin typeface="+mn-lt"/>
                <a:ea typeface="+mn-ea"/>
                <a:cs typeface="Poppins Medium" pitchFamily="2" charset="77"/>
              </a:defRPr>
            </a:lvl1pPr>
            <a:lvl2pPr>
              <a:defRPr b="1" i="0">
                <a:solidFill>
                  <a:schemeClr val="bg1"/>
                </a:solidFill>
                <a:latin typeface="Work Sans" pitchFamily="2" charset="77"/>
              </a:defRPr>
            </a:lvl2pPr>
            <a:lvl3pPr>
              <a:defRPr b="1" i="0">
                <a:solidFill>
                  <a:schemeClr val="bg1"/>
                </a:solidFill>
                <a:latin typeface="Work Sans" pitchFamily="2" charset="77"/>
              </a:defRPr>
            </a:lvl3pPr>
            <a:lvl4pPr>
              <a:defRPr b="1" i="0">
                <a:solidFill>
                  <a:schemeClr val="bg1"/>
                </a:solidFill>
                <a:latin typeface="Work Sans" pitchFamily="2" charset="77"/>
              </a:defRPr>
            </a:lvl4pPr>
            <a:lvl5pPr>
              <a:defRPr b="1" i="0">
                <a:solidFill>
                  <a:schemeClr val="bg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NAME </a:t>
            </a:r>
          </a:p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EMAIL </a:t>
            </a:r>
          </a:p>
          <a:p>
            <a:pPr lvl="0"/>
            <a:r>
              <a:rPr lang="en-US"/>
              <a:t>NUMBER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="" xmlns:a16="http://schemas.microsoft.com/office/drawing/2014/main" id="{580126FD-2737-19DA-B3A2-CECC4A139A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8335" y="2873560"/>
            <a:ext cx="8064817" cy="1073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6000" b="1" kern="1200" dirty="0" smtClean="0">
                <a:solidFill>
                  <a:schemeClr val="bg1"/>
                </a:solidFill>
                <a:latin typeface="+mj-lt"/>
                <a:ea typeface="+mn-ea"/>
                <a:cs typeface="Poppins ExtraBold" panose="00000900000000000000" pitchFamily="2" charset="0"/>
              </a:defRPr>
            </a:lvl1pPr>
            <a:lvl2pPr>
              <a:defRPr b="1" i="0">
                <a:solidFill>
                  <a:schemeClr val="bg1"/>
                </a:solidFill>
                <a:latin typeface="Work Sans" pitchFamily="2" charset="77"/>
              </a:defRPr>
            </a:lvl2pPr>
            <a:lvl3pPr>
              <a:defRPr b="1" i="0">
                <a:solidFill>
                  <a:schemeClr val="bg1"/>
                </a:solidFill>
                <a:latin typeface="Work Sans" pitchFamily="2" charset="77"/>
              </a:defRPr>
            </a:lvl3pPr>
            <a:lvl4pPr>
              <a:defRPr b="1" i="0">
                <a:solidFill>
                  <a:schemeClr val="bg1"/>
                </a:solidFill>
                <a:latin typeface="Work Sans" pitchFamily="2" charset="77"/>
              </a:defRPr>
            </a:lvl4pPr>
            <a:lvl5pPr>
              <a:defRPr b="1" i="0">
                <a:solidFill>
                  <a:schemeClr val="bg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THANK YOU!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9B45FEC-CBEE-A6FB-4227-EFB04E71FD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0829229" y="4786558"/>
            <a:ext cx="1942295" cy="37698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25887FF-01DF-7272-C315-F6B7B2053F3B}"/>
              </a:ext>
            </a:extLst>
          </p:cNvPr>
          <p:cNvGrpSpPr/>
          <p:nvPr userDrawn="1"/>
        </p:nvGrpSpPr>
        <p:grpSpPr>
          <a:xfrm>
            <a:off x="11807532" y="0"/>
            <a:ext cx="18543" cy="6866057"/>
            <a:chOff x="605570" y="35659"/>
            <a:chExt cx="18543" cy="686605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5146614A-A58D-F3AE-FE87-648AE54DE5FD}"/>
                </a:ext>
              </a:extLst>
            </p:cNvPr>
            <p:cNvCxnSpPr>
              <a:cxnSpLocks/>
            </p:cNvCxnSpPr>
            <p:nvPr/>
          </p:nvCxnSpPr>
          <p:spPr>
            <a:xfrm>
              <a:off x="605570" y="35659"/>
              <a:ext cx="0" cy="3792767"/>
            </a:xfrm>
            <a:prstGeom prst="line">
              <a:avLst/>
            </a:prstGeom>
            <a:ln>
              <a:gradFill>
                <a:gsLst>
                  <a:gs pos="0">
                    <a:srgbClr val="262626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3FECB320-0FDD-E950-D8CF-AB147E64E332}"/>
                </a:ext>
              </a:extLst>
            </p:cNvPr>
            <p:cNvCxnSpPr>
              <a:cxnSpLocks/>
            </p:cNvCxnSpPr>
            <p:nvPr/>
          </p:nvCxnSpPr>
          <p:spPr>
            <a:xfrm>
              <a:off x="624113" y="6353076"/>
              <a:ext cx="0" cy="548640"/>
            </a:xfrm>
            <a:prstGeom prst="line">
              <a:avLst/>
            </a:prstGeom>
            <a:ln>
              <a:gradFill>
                <a:gsLst>
                  <a:gs pos="0">
                    <a:srgbClr val="262626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27AF03B2-2939-0EAF-5B52-529E692E5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3300577" y="0"/>
            <a:ext cx="8161173" cy="594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592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Picture Boxes_Ne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>
            <a:extLst>
              <a:ext uri="{FF2B5EF4-FFF2-40B4-BE49-F238E27FC236}">
                <a16:creationId xmlns="" xmlns:a16="http://schemas.microsoft.com/office/drawing/2014/main" id="{666F4DD8-86EE-83B2-F7DA-59247D00B0E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0" y="512763"/>
            <a:ext cx="2574966" cy="2504090"/>
          </a:xfrm>
          <a:custGeom>
            <a:avLst/>
            <a:gdLst>
              <a:gd name="connsiteX0" fmla="*/ 0 w 12192000"/>
              <a:gd name="connsiteY0" fmla="*/ 0 h 3421626"/>
              <a:gd name="connsiteX1" fmla="*/ 12192000 w 12192000"/>
              <a:gd name="connsiteY1" fmla="*/ 0 h 3421626"/>
              <a:gd name="connsiteX2" fmla="*/ 12192000 w 12192000"/>
              <a:gd name="connsiteY2" fmla="*/ 3421626 h 3421626"/>
              <a:gd name="connsiteX3" fmla="*/ 0 w 12192000"/>
              <a:gd name="connsiteY3" fmla="*/ 3421626 h 342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1626">
                <a:moveTo>
                  <a:pt x="0" y="0"/>
                </a:moveTo>
                <a:lnTo>
                  <a:pt x="12192000" y="0"/>
                </a:lnTo>
                <a:lnTo>
                  <a:pt x="12192000" y="3421626"/>
                </a:lnTo>
                <a:lnTo>
                  <a:pt x="0" y="3421626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="" xmlns:a16="http://schemas.microsoft.com/office/drawing/2014/main" id="{99E39ECD-DAA1-CBB0-3718-5884690A0375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2574966" y="512763"/>
            <a:ext cx="2574966" cy="2504090"/>
          </a:xfrm>
          <a:custGeom>
            <a:avLst/>
            <a:gdLst>
              <a:gd name="connsiteX0" fmla="*/ 0 w 12192000"/>
              <a:gd name="connsiteY0" fmla="*/ 0 h 3421626"/>
              <a:gd name="connsiteX1" fmla="*/ 12192000 w 12192000"/>
              <a:gd name="connsiteY1" fmla="*/ 0 h 3421626"/>
              <a:gd name="connsiteX2" fmla="*/ 12192000 w 12192000"/>
              <a:gd name="connsiteY2" fmla="*/ 3421626 h 3421626"/>
              <a:gd name="connsiteX3" fmla="*/ 0 w 12192000"/>
              <a:gd name="connsiteY3" fmla="*/ 3421626 h 342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1626">
                <a:moveTo>
                  <a:pt x="0" y="0"/>
                </a:moveTo>
                <a:lnTo>
                  <a:pt x="12192000" y="0"/>
                </a:lnTo>
                <a:lnTo>
                  <a:pt x="12192000" y="3421626"/>
                </a:lnTo>
                <a:lnTo>
                  <a:pt x="0" y="3421626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="" xmlns:a16="http://schemas.microsoft.com/office/drawing/2014/main" id="{57FED4E3-1CFD-0E60-548E-5F91E77BD38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0" y="3016853"/>
            <a:ext cx="2574966" cy="2504090"/>
          </a:xfrm>
          <a:custGeom>
            <a:avLst/>
            <a:gdLst>
              <a:gd name="connsiteX0" fmla="*/ 0 w 12192000"/>
              <a:gd name="connsiteY0" fmla="*/ 0 h 3421626"/>
              <a:gd name="connsiteX1" fmla="*/ 12192000 w 12192000"/>
              <a:gd name="connsiteY1" fmla="*/ 0 h 3421626"/>
              <a:gd name="connsiteX2" fmla="*/ 12192000 w 12192000"/>
              <a:gd name="connsiteY2" fmla="*/ 3421626 h 3421626"/>
              <a:gd name="connsiteX3" fmla="*/ 0 w 12192000"/>
              <a:gd name="connsiteY3" fmla="*/ 3421626 h 342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1626">
                <a:moveTo>
                  <a:pt x="0" y="0"/>
                </a:moveTo>
                <a:lnTo>
                  <a:pt x="12192000" y="0"/>
                </a:lnTo>
                <a:lnTo>
                  <a:pt x="12192000" y="3421626"/>
                </a:lnTo>
                <a:lnTo>
                  <a:pt x="0" y="3421626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="" xmlns:a16="http://schemas.microsoft.com/office/drawing/2014/main" id="{0CC701B3-A338-0C98-5A0C-9A4967ABC349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2574966" y="3016853"/>
            <a:ext cx="2574966" cy="2504090"/>
          </a:xfrm>
          <a:custGeom>
            <a:avLst/>
            <a:gdLst>
              <a:gd name="connsiteX0" fmla="*/ 0 w 12192000"/>
              <a:gd name="connsiteY0" fmla="*/ 0 h 3421626"/>
              <a:gd name="connsiteX1" fmla="*/ 12192000 w 12192000"/>
              <a:gd name="connsiteY1" fmla="*/ 0 h 3421626"/>
              <a:gd name="connsiteX2" fmla="*/ 12192000 w 12192000"/>
              <a:gd name="connsiteY2" fmla="*/ 3421626 h 3421626"/>
              <a:gd name="connsiteX3" fmla="*/ 0 w 12192000"/>
              <a:gd name="connsiteY3" fmla="*/ 3421626 h 342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1626">
                <a:moveTo>
                  <a:pt x="0" y="0"/>
                </a:moveTo>
                <a:lnTo>
                  <a:pt x="12192000" y="0"/>
                </a:lnTo>
                <a:lnTo>
                  <a:pt x="12192000" y="3421626"/>
                </a:lnTo>
                <a:lnTo>
                  <a:pt x="0" y="3421626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Rectangle: Rounded Corners 10">
            <a:extLst>
              <a:ext uri="{FF2B5EF4-FFF2-40B4-BE49-F238E27FC236}">
                <a16:creationId xmlns="" xmlns:a16="http://schemas.microsoft.com/office/drawing/2014/main" id="{C0279072-0EE6-EF32-B93D-5487FE0BEA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889166" y="2382917"/>
            <a:ext cx="1371600" cy="1371600"/>
          </a:xfrm>
          <a:prstGeom prst="roundRect">
            <a:avLst>
              <a:gd name="adj" fmla="val 9185"/>
            </a:avLst>
          </a:prstGeom>
          <a:solidFill>
            <a:schemeClr val="bg1"/>
          </a:solidFill>
          <a:ln w="25400">
            <a:solidFill>
              <a:srgbClr val="1F1F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16">
            <a:extLst>
              <a:ext uri="{FF2B5EF4-FFF2-40B4-BE49-F238E27FC236}">
                <a16:creationId xmlns="" xmlns:a16="http://schemas.microsoft.com/office/drawing/2014/main" id="{6792F3DB-ED7A-A317-C8CA-AA71A0CE51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99113" y="512763"/>
            <a:ext cx="5735637" cy="11378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your title here and keep it two lines max.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="" xmlns:a16="http://schemas.microsoft.com/office/drawing/2014/main" id="{5239086A-3D8D-95BF-D297-0063C5EF13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14" y="2165440"/>
            <a:ext cx="5311281" cy="417979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286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2pPr>
            <a:lvl3pPr marL="1085850" indent="-171450">
              <a:lnSpc>
                <a:spcPct val="100000"/>
              </a:lnSpc>
              <a:buFont typeface="Courier New" panose="02070309020205020404" pitchFamily="49" charset="0"/>
              <a:buChar char="o"/>
              <a:defRPr sz="1100"/>
            </a:lvl3pPr>
            <a:lvl4pPr>
              <a:defRPr/>
            </a:lvl4pPr>
          </a:lstStyle>
          <a:p>
            <a:pPr lvl="0"/>
            <a:r>
              <a:rPr lang="en-US" dirty="0"/>
              <a:t>Add text</a:t>
            </a:r>
          </a:p>
          <a:p>
            <a:pPr lvl="0"/>
            <a:r>
              <a:rPr lang="en-US" dirty="0"/>
              <a:t>Add text</a:t>
            </a:r>
          </a:p>
          <a:p>
            <a:pPr lvl="0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AEAFC44-DFD6-8AA8-FD1E-4229036B5EAB}"/>
              </a:ext>
            </a:extLst>
          </p:cNvPr>
          <p:cNvSpPr txBox="1"/>
          <p:nvPr userDrawn="1"/>
        </p:nvSpPr>
        <p:spPr>
          <a:xfrm>
            <a:off x="660694" y="6546896"/>
            <a:ext cx="671885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Copyright © NEXA. All rights reserved. Contains private and/or proprietary information. May not be used or disclosed outside NEXA and its affiliates except pursuant to a written agreement. Must be securely stored when not in use.</a:t>
            </a:r>
          </a:p>
        </p:txBody>
      </p:sp>
    </p:spTree>
    <p:extLst>
      <p:ext uri="{BB962C8B-B14F-4D97-AF65-F5344CB8AC3E}">
        <p14:creationId xmlns:p14="http://schemas.microsoft.com/office/powerpoint/2010/main" val="3276582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="" xmlns:a16="http://schemas.microsoft.com/office/drawing/2014/main" id="{5BBED0CE-43DD-3144-331D-6141D49403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2163" y="2269910"/>
            <a:ext cx="4672403" cy="356712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200" b="0" i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paragraph of text here if you want to share more long form content. This can be about 3 sentences or so.  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="" xmlns:a16="http://schemas.microsoft.com/office/drawing/2014/main" id="{D7151CDE-5636-D687-C796-2BAC73371A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92163" y="528305"/>
            <a:ext cx="4672405" cy="177017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2/3 lines.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="" xmlns:a16="http://schemas.microsoft.com/office/drawing/2014/main" id="{4668C9CA-A02E-D291-3A71-2363F59051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35229" y="0"/>
            <a:ext cx="4864608" cy="5837039"/>
          </a:xfrm>
          <a:custGeom>
            <a:avLst/>
            <a:gdLst>
              <a:gd name="connsiteX0" fmla="*/ 0 w 12192000"/>
              <a:gd name="connsiteY0" fmla="*/ 0 h 3421626"/>
              <a:gd name="connsiteX1" fmla="*/ 12192000 w 12192000"/>
              <a:gd name="connsiteY1" fmla="*/ 0 h 3421626"/>
              <a:gd name="connsiteX2" fmla="*/ 12192000 w 12192000"/>
              <a:gd name="connsiteY2" fmla="*/ 3421626 h 3421626"/>
              <a:gd name="connsiteX3" fmla="*/ 0 w 12192000"/>
              <a:gd name="connsiteY3" fmla="*/ 3421626 h 342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1626">
                <a:moveTo>
                  <a:pt x="0" y="0"/>
                </a:moveTo>
                <a:lnTo>
                  <a:pt x="12192000" y="0"/>
                </a:lnTo>
                <a:lnTo>
                  <a:pt x="12192000" y="3421626"/>
                </a:lnTo>
                <a:lnTo>
                  <a:pt x="0" y="3421626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79346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_Ne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="" xmlns:a16="http://schemas.microsoft.com/office/drawing/2014/main" id="{5BBED0CE-43DD-3144-331D-6141D49403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9" y="2269910"/>
            <a:ext cx="5148628" cy="356712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200" b="0" i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paragraph of text here if you want to share more long form content. This can be about 3 sentences or so.  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="" xmlns:a16="http://schemas.microsoft.com/office/drawing/2014/main" id="{D7151CDE-5636-D687-C796-2BAC73371A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939" y="528305"/>
            <a:ext cx="5148630" cy="141479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2/3 lines.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="" xmlns:a16="http://schemas.microsoft.com/office/drawing/2014/main" id="{4668C9CA-A02E-D291-3A71-2363F59051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35229" y="0"/>
            <a:ext cx="4864608" cy="5837039"/>
          </a:xfrm>
          <a:custGeom>
            <a:avLst/>
            <a:gdLst>
              <a:gd name="connsiteX0" fmla="*/ 0 w 12192000"/>
              <a:gd name="connsiteY0" fmla="*/ 0 h 3421626"/>
              <a:gd name="connsiteX1" fmla="*/ 12192000 w 12192000"/>
              <a:gd name="connsiteY1" fmla="*/ 0 h 3421626"/>
              <a:gd name="connsiteX2" fmla="*/ 12192000 w 12192000"/>
              <a:gd name="connsiteY2" fmla="*/ 3421626 h 3421626"/>
              <a:gd name="connsiteX3" fmla="*/ 0 w 12192000"/>
              <a:gd name="connsiteY3" fmla="*/ 3421626 h 342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1626">
                <a:moveTo>
                  <a:pt x="0" y="0"/>
                </a:moveTo>
                <a:lnTo>
                  <a:pt x="12192000" y="0"/>
                </a:lnTo>
                <a:lnTo>
                  <a:pt x="12192000" y="3421626"/>
                </a:lnTo>
                <a:lnTo>
                  <a:pt x="0" y="3421626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8839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_3 Points_ Horizton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>
            <a:extLst>
              <a:ext uri="{FF2B5EF4-FFF2-40B4-BE49-F238E27FC236}">
                <a16:creationId xmlns="" xmlns:a16="http://schemas.microsoft.com/office/drawing/2014/main" id="{7ADFA389-F779-56C3-F1B2-4AF0E2304C9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921790" y="-1"/>
            <a:ext cx="4309631" cy="2242397"/>
          </a:xfrm>
          <a:custGeom>
            <a:avLst/>
            <a:gdLst>
              <a:gd name="connsiteX0" fmla="*/ 0 w 12192000"/>
              <a:gd name="connsiteY0" fmla="*/ 0 h 3421626"/>
              <a:gd name="connsiteX1" fmla="*/ 12192000 w 12192000"/>
              <a:gd name="connsiteY1" fmla="*/ 0 h 3421626"/>
              <a:gd name="connsiteX2" fmla="*/ 12192000 w 12192000"/>
              <a:gd name="connsiteY2" fmla="*/ 3421626 h 3421626"/>
              <a:gd name="connsiteX3" fmla="*/ 0 w 12192000"/>
              <a:gd name="connsiteY3" fmla="*/ 3421626 h 342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1626">
                <a:moveTo>
                  <a:pt x="0" y="0"/>
                </a:moveTo>
                <a:lnTo>
                  <a:pt x="12192000" y="0"/>
                </a:lnTo>
                <a:lnTo>
                  <a:pt x="12192000" y="3421626"/>
                </a:lnTo>
                <a:lnTo>
                  <a:pt x="0" y="3421626"/>
                </a:lnTo>
                <a:close/>
              </a:path>
            </a:pathLst>
          </a:custGeom>
          <a:blipFill dpi="0" rotWithShape="1">
            <a:blip r:embed="rId2">
              <a:biLevel thresh="25000"/>
              <a:alphaModFix amt="68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="" xmlns:a16="http://schemas.microsoft.com/office/drawing/2014/main" id="{F901B403-83C8-DA72-0F50-73BFAA4D5F5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921792" y="2264431"/>
            <a:ext cx="4309631" cy="2266948"/>
          </a:xfrm>
          <a:custGeom>
            <a:avLst/>
            <a:gdLst>
              <a:gd name="connsiteX0" fmla="*/ 0 w 12192000"/>
              <a:gd name="connsiteY0" fmla="*/ 0 h 3421626"/>
              <a:gd name="connsiteX1" fmla="*/ 12192000 w 12192000"/>
              <a:gd name="connsiteY1" fmla="*/ 0 h 3421626"/>
              <a:gd name="connsiteX2" fmla="*/ 12192000 w 12192000"/>
              <a:gd name="connsiteY2" fmla="*/ 3421626 h 3421626"/>
              <a:gd name="connsiteX3" fmla="*/ 0 w 12192000"/>
              <a:gd name="connsiteY3" fmla="*/ 3421626 h 342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1626">
                <a:moveTo>
                  <a:pt x="0" y="0"/>
                </a:moveTo>
                <a:lnTo>
                  <a:pt x="12192000" y="0"/>
                </a:lnTo>
                <a:lnTo>
                  <a:pt x="12192000" y="3421626"/>
                </a:lnTo>
                <a:lnTo>
                  <a:pt x="0" y="3421626"/>
                </a:lnTo>
                <a:close/>
              </a:path>
            </a:pathLst>
          </a:custGeom>
          <a:blipFill dpi="0" rotWithShape="1">
            <a:blip r:embed="rId2">
              <a:biLevel thresh="25000"/>
              <a:alphaModFix amt="68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="" xmlns:a16="http://schemas.microsoft.com/office/drawing/2014/main" id="{F068AD89-A084-8BFF-EEC2-E645382BD40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921791" y="4553413"/>
            <a:ext cx="4309631" cy="2304585"/>
          </a:xfrm>
          <a:custGeom>
            <a:avLst/>
            <a:gdLst>
              <a:gd name="connsiteX0" fmla="*/ 0 w 12192000"/>
              <a:gd name="connsiteY0" fmla="*/ 0 h 3421626"/>
              <a:gd name="connsiteX1" fmla="*/ 12192000 w 12192000"/>
              <a:gd name="connsiteY1" fmla="*/ 0 h 3421626"/>
              <a:gd name="connsiteX2" fmla="*/ 12192000 w 12192000"/>
              <a:gd name="connsiteY2" fmla="*/ 3421626 h 3421626"/>
              <a:gd name="connsiteX3" fmla="*/ 0 w 12192000"/>
              <a:gd name="connsiteY3" fmla="*/ 3421626 h 342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1626">
                <a:moveTo>
                  <a:pt x="0" y="0"/>
                </a:moveTo>
                <a:lnTo>
                  <a:pt x="12192000" y="0"/>
                </a:lnTo>
                <a:lnTo>
                  <a:pt x="12192000" y="3421626"/>
                </a:lnTo>
                <a:lnTo>
                  <a:pt x="0" y="3421626"/>
                </a:lnTo>
                <a:close/>
              </a:path>
            </a:pathLst>
          </a:custGeom>
          <a:blipFill dpi="0" rotWithShape="1">
            <a:blip r:embed="rId2">
              <a:biLevel thresh="25000"/>
              <a:alphaModFix amt="69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="" xmlns:a16="http://schemas.microsoft.com/office/drawing/2014/main" id="{9B57E792-7870-2136-A0D4-A587A5277B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995" y="848264"/>
            <a:ext cx="5079153" cy="128303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lines.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="" xmlns:a16="http://schemas.microsoft.com/office/drawing/2014/main" id="{653AFCE9-569B-7320-E2B1-BE7824175F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36443" y="2698386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="" xmlns:a16="http://schemas.microsoft.com/office/drawing/2014/main" id="{E04EE055-2675-D4D4-9F5C-D203B8057C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47175" y="2904064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="" xmlns:a16="http://schemas.microsoft.com/office/drawing/2014/main" id="{C9668CDB-8085-DB71-72EA-CB0CBDCB4B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47175" y="4009267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="" xmlns:a16="http://schemas.microsoft.com/office/drawing/2014/main" id="{95C2A42F-B137-944E-81E6-B88C33DA372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57907" y="4214945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="" xmlns:a16="http://schemas.microsoft.com/office/drawing/2014/main" id="{8FCA0D2F-300F-508B-D5FD-BBE9FCD177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5711" y="5337065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="" xmlns:a16="http://schemas.microsoft.com/office/drawing/2014/main" id="{4B992CF2-A8AE-3ED1-10A7-6192BD9F70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36443" y="5542743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12" name="Rectangle: Rounded Corners 1">
            <a:extLst>
              <a:ext uri="{FF2B5EF4-FFF2-40B4-BE49-F238E27FC236}">
                <a16:creationId xmlns="" xmlns:a16="http://schemas.microsoft.com/office/drawing/2014/main" id="{6C67D86B-4388-CEA1-EE6D-5F5EC16574BD}"/>
              </a:ext>
            </a:extLst>
          </p:cNvPr>
          <p:cNvSpPr/>
          <p:nvPr userDrawn="1"/>
        </p:nvSpPr>
        <p:spPr>
          <a:xfrm>
            <a:off x="905601" y="5247835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sp>
        <p:nvSpPr>
          <p:cNvPr id="13" name="Rectangle: Rounded Corners 1">
            <a:extLst>
              <a:ext uri="{FF2B5EF4-FFF2-40B4-BE49-F238E27FC236}">
                <a16:creationId xmlns="" xmlns:a16="http://schemas.microsoft.com/office/drawing/2014/main" id="{B8C72135-78D0-4B66-927B-AD44359DC461}"/>
              </a:ext>
            </a:extLst>
          </p:cNvPr>
          <p:cNvSpPr/>
          <p:nvPr userDrawn="1"/>
        </p:nvSpPr>
        <p:spPr>
          <a:xfrm>
            <a:off x="905601" y="3894048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sp>
        <p:nvSpPr>
          <p:cNvPr id="14" name="Rectangle: Rounded Corners 1">
            <a:extLst>
              <a:ext uri="{FF2B5EF4-FFF2-40B4-BE49-F238E27FC236}">
                <a16:creationId xmlns="" xmlns:a16="http://schemas.microsoft.com/office/drawing/2014/main" id="{10B99E36-B08A-840D-B837-8B27D87810EA}"/>
              </a:ext>
            </a:extLst>
          </p:cNvPr>
          <p:cNvSpPr/>
          <p:nvPr userDrawn="1"/>
        </p:nvSpPr>
        <p:spPr>
          <a:xfrm>
            <a:off x="905601" y="2609156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322019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_3 Points Vertic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="" xmlns:a16="http://schemas.microsoft.com/office/drawing/2014/main" id="{7FF97740-6E99-695E-5DA2-BB79BCA4265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03889" y="4666592"/>
            <a:ext cx="2759776" cy="2191407"/>
          </a:xfrm>
          <a:custGeom>
            <a:avLst/>
            <a:gdLst>
              <a:gd name="connsiteX0" fmla="*/ 0 w 2783137"/>
              <a:gd name="connsiteY0" fmla="*/ 0 h 2549820"/>
              <a:gd name="connsiteX1" fmla="*/ 2783137 w 2783137"/>
              <a:gd name="connsiteY1" fmla="*/ 0 h 2549820"/>
              <a:gd name="connsiteX2" fmla="*/ 2783137 w 2783137"/>
              <a:gd name="connsiteY2" fmla="*/ 2549820 h 2549820"/>
              <a:gd name="connsiteX3" fmla="*/ 0 w 2783137"/>
              <a:gd name="connsiteY3" fmla="*/ 2549820 h 254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3137" h="2549820">
                <a:moveTo>
                  <a:pt x="0" y="0"/>
                </a:moveTo>
                <a:lnTo>
                  <a:pt x="2783137" y="0"/>
                </a:lnTo>
                <a:lnTo>
                  <a:pt x="2783137" y="2549820"/>
                </a:lnTo>
                <a:lnTo>
                  <a:pt x="0" y="25498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="" xmlns:a16="http://schemas.microsoft.com/office/drawing/2014/main" id="{5C4256A6-C353-CC06-C126-50B04F3829C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252198" y="4666592"/>
            <a:ext cx="2784356" cy="2191408"/>
          </a:xfrm>
          <a:custGeom>
            <a:avLst/>
            <a:gdLst>
              <a:gd name="connsiteX0" fmla="*/ 0 w 2783137"/>
              <a:gd name="connsiteY0" fmla="*/ 0 h 2549820"/>
              <a:gd name="connsiteX1" fmla="*/ 2783137 w 2783137"/>
              <a:gd name="connsiteY1" fmla="*/ 0 h 2549820"/>
              <a:gd name="connsiteX2" fmla="*/ 2783137 w 2783137"/>
              <a:gd name="connsiteY2" fmla="*/ 2549820 h 2549820"/>
              <a:gd name="connsiteX3" fmla="*/ 0 w 2783137"/>
              <a:gd name="connsiteY3" fmla="*/ 2549820 h 254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3137" h="2549820">
                <a:moveTo>
                  <a:pt x="0" y="0"/>
                </a:moveTo>
                <a:lnTo>
                  <a:pt x="2783137" y="0"/>
                </a:lnTo>
                <a:lnTo>
                  <a:pt x="2783137" y="2549820"/>
                </a:lnTo>
                <a:lnTo>
                  <a:pt x="0" y="25498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Graphic 1" descr="Barcode with solid fill">
            <a:extLst>
              <a:ext uri="{FF2B5EF4-FFF2-40B4-BE49-F238E27FC236}">
                <a16:creationId xmlns="" xmlns:a16="http://schemas.microsoft.com/office/drawing/2014/main" id="{888E5382-D48F-645D-6F6F-DF79DE6B50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9683" y="3980792"/>
            <a:ext cx="365760" cy="365760"/>
          </a:xfrm>
          <a:prstGeom prst="rect">
            <a:avLst/>
          </a:prstGeom>
        </p:spPr>
      </p:pic>
      <p:sp>
        <p:nvSpPr>
          <p:cNvPr id="24" name="Picture Placeholder 4">
            <a:extLst>
              <a:ext uri="{FF2B5EF4-FFF2-40B4-BE49-F238E27FC236}">
                <a16:creationId xmlns="" xmlns:a16="http://schemas.microsoft.com/office/drawing/2014/main" id="{EE06E322-10C2-88C4-FC3D-8573809171E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645883" y="4666591"/>
            <a:ext cx="2784356" cy="2191408"/>
          </a:xfrm>
          <a:custGeom>
            <a:avLst/>
            <a:gdLst>
              <a:gd name="connsiteX0" fmla="*/ 0 w 2783137"/>
              <a:gd name="connsiteY0" fmla="*/ 0 h 2549820"/>
              <a:gd name="connsiteX1" fmla="*/ 2783137 w 2783137"/>
              <a:gd name="connsiteY1" fmla="*/ 0 h 2549820"/>
              <a:gd name="connsiteX2" fmla="*/ 2783137 w 2783137"/>
              <a:gd name="connsiteY2" fmla="*/ 2549820 h 2549820"/>
              <a:gd name="connsiteX3" fmla="*/ 0 w 2783137"/>
              <a:gd name="connsiteY3" fmla="*/ 2549820 h 254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3137" h="2549820">
                <a:moveTo>
                  <a:pt x="0" y="0"/>
                </a:moveTo>
                <a:lnTo>
                  <a:pt x="2783137" y="0"/>
                </a:lnTo>
                <a:lnTo>
                  <a:pt x="2783137" y="2549820"/>
                </a:lnTo>
                <a:lnTo>
                  <a:pt x="0" y="25498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="" xmlns:a16="http://schemas.microsoft.com/office/drawing/2014/main" id="{C09F3747-26CE-853F-01F6-68C45D2081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8770" y="3276314"/>
            <a:ext cx="2774896" cy="3053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="" xmlns:a16="http://schemas.microsoft.com/office/drawing/2014/main" id="{4FD7B8FF-37EA-8CB7-09D0-DAD7368643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8770" y="3584705"/>
            <a:ext cx="2774896" cy="97703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/>
              <a:t>Add a short sentence summarizing what you need to put here.</a:t>
            </a:r>
            <a:endParaRPr lang="en-US" sz="1200" dirty="0">
              <a:solidFill>
                <a:srgbClr val="696E78"/>
              </a:solidFill>
              <a:latin typeface="Work Sans" pitchFamily="2" charset="77"/>
              <a:cs typeface="Poppins Light"/>
            </a:endParaRPr>
          </a:p>
        </p:txBody>
      </p:sp>
      <p:sp>
        <p:nvSpPr>
          <p:cNvPr id="28" name="Text Placeholder 16">
            <a:extLst>
              <a:ext uri="{FF2B5EF4-FFF2-40B4-BE49-F238E27FC236}">
                <a16:creationId xmlns="" xmlns:a16="http://schemas.microsoft.com/office/drawing/2014/main" id="{DF409522-F7B8-CD1D-9B38-4C2D5B3C0D5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61658" y="3276314"/>
            <a:ext cx="2774896" cy="3053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="" xmlns:a16="http://schemas.microsoft.com/office/drawing/2014/main" id="{C836BD5E-FDA7-D276-D4A2-E58F8E7E37E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61658" y="3584705"/>
            <a:ext cx="2774896" cy="97703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/>
              <a:t>Add a short sentence summarizing what you need to put here.</a:t>
            </a:r>
            <a:endParaRPr lang="en-US" sz="1200">
              <a:solidFill>
                <a:srgbClr val="696E78"/>
              </a:solidFill>
              <a:latin typeface="Work Sans" pitchFamily="2" charset="77"/>
              <a:cs typeface="Poppins Light"/>
            </a:endParaRPr>
          </a:p>
        </p:txBody>
      </p:sp>
      <p:sp>
        <p:nvSpPr>
          <p:cNvPr id="31" name="Text Placeholder 16">
            <a:extLst>
              <a:ext uri="{FF2B5EF4-FFF2-40B4-BE49-F238E27FC236}">
                <a16:creationId xmlns="" xmlns:a16="http://schemas.microsoft.com/office/drawing/2014/main" id="{FFC031A4-4B82-BD03-2B56-3009B79E0B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55343" y="3276314"/>
            <a:ext cx="2774896" cy="3053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="" xmlns:a16="http://schemas.microsoft.com/office/drawing/2014/main" id="{5478047B-65B6-16E0-E37B-FE54241281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655343" y="3584705"/>
            <a:ext cx="2774896" cy="97703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/>
              <a:t>Add a short sentence summarizing what you need to put here.</a:t>
            </a:r>
            <a:endParaRPr lang="en-US" sz="1200">
              <a:solidFill>
                <a:srgbClr val="696E78"/>
              </a:solidFill>
              <a:latin typeface="Work Sans" pitchFamily="2" charset="77"/>
              <a:cs typeface="Poppins Light"/>
            </a:endParaRPr>
          </a:p>
        </p:txBody>
      </p:sp>
      <p:sp>
        <p:nvSpPr>
          <p:cNvPr id="34" name="Text Placeholder 16">
            <a:extLst>
              <a:ext uri="{FF2B5EF4-FFF2-40B4-BE49-F238E27FC236}">
                <a16:creationId xmlns="" xmlns:a16="http://schemas.microsoft.com/office/drawing/2014/main" id="{92B1A4BB-6BD2-881C-714A-46A817C33F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9310" y="829340"/>
            <a:ext cx="8201190" cy="13620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lines.</a:t>
            </a:r>
          </a:p>
        </p:txBody>
      </p:sp>
      <p:sp>
        <p:nvSpPr>
          <p:cNvPr id="3" name="Rectangle: Rounded Corners 1">
            <a:extLst>
              <a:ext uri="{FF2B5EF4-FFF2-40B4-BE49-F238E27FC236}">
                <a16:creationId xmlns="" xmlns:a16="http://schemas.microsoft.com/office/drawing/2014/main" id="{C1422D1F-112B-CDB4-5D4C-B04C3950A460}"/>
              </a:ext>
            </a:extLst>
          </p:cNvPr>
          <p:cNvSpPr>
            <a:spLocks/>
          </p:cNvSpPr>
          <p:nvPr userDrawn="1"/>
        </p:nvSpPr>
        <p:spPr>
          <a:xfrm>
            <a:off x="7546216" y="2661654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sp>
        <p:nvSpPr>
          <p:cNvPr id="4" name="Rectangle: Rounded Corners 1">
            <a:extLst>
              <a:ext uri="{FF2B5EF4-FFF2-40B4-BE49-F238E27FC236}">
                <a16:creationId xmlns="" xmlns:a16="http://schemas.microsoft.com/office/drawing/2014/main" id="{3E0FF897-FD82-64E6-2ED5-6390384C4BA7}"/>
              </a:ext>
            </a:extLst>
          </p:cNvPr>
          <p:cNvSpPr>
            <a:spLocks/>
          </p:cNvSpPr>
          <p:nvPr userDrawn="1"/>
        </p:nvSpPr>
        <p:spPr>
          <a:xfrm>
            <a:off x="4153283" y="2661653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sp>
        <p:nvSpPr>
          <p:cNvPr id="5" name="Rectangle: Rounded Corners 1">
            <a:extLst>
              <a:ext uri="{FF2B5EF4-FFF2-40B4-BE49-F238E27FC236}">
                <a16:creationId xmlns="" xmlns:a16="http://schemas.microsoft.com/office/drawing/2014/main" id="{98030A15-CC6F-E40B-695F-5692E3280FF8}"/>
              </a:ext>
            </a:extLst>
          </p:cNvPr>
          <p:cNvSpPr>
            <a:spLocks/>
          </p:cNvSpPr>
          <p:nvPr userDrawn="1"/>
        </p:nvSpPr>
        <p:spPr>
          <a:xfrm>
            <a:off x="821685" y="2661653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145452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_3 Points Vertical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="" xmlns:a16="http://schemas.microsoft.com/office/drawing/2014/main" id="{DDB51DDC-B491-B08E-7F6D-5B8BDE2A89C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32414" y="4104621"/>
            <a:ext cx="2759776" cy="2191407"/>
          </a:xfrm>
          <a:custGeom>
            <a:avLst/>
            <a:gdLst>
              <a:gd name="connsiteX0" fmla="*/ 0 w 2783137"/>
              <a:gd name="connsiteY0" fmla="*/ 0 h 2549820"/>
              <a:gd name="connsiteX1" fmla="*/ 2783137 w 2783137"/>
              <a:gd name="connsiteY1" fmla="*/ 0 h 2549820"/>
              <a:gd name="connsiteX2" fmla="*/ 2783137 w 2783137"/>
              <a:gd name="connsiteY2" fmla="*/ 2549820 h 2549820"/>
              <a:gd name="connsiteX3" fmla="*/ 0 w 2783137"/>
              <a:gd name="connsiteY3" fmla="*/ 2549820 h 254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3137" h="2549820">
                <a:moveTo>
                  <a:pt x="0" y="0"/>
                </a:moveTo>
                <a:lnTo>
                  <a:pt x="2783137" y="0"/>
                </a:lnTo>
                <a:lnTo>
                  <a:pt x="2783137" y="2549820"/>
                </a:lnTo>
                <a:lnTo>
                  <a:pt x="0" y="25498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="" xmlns:a16="http://schemas.microsoft.com/office/drawing/2014/main" id="{CFE6BC4B-37BE-7225-B583-A5EE8D9E61D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9652" y="2174938"/>
            <a:ext cx="695860" cy="354460"/>
          </a:xfrm>
        </p:spPr>
        <p:txBody>
          <a:bodyPr/>
          <a:lstStyle>
            <a:lvl1pPr marL="0" indent="0" algn="ctr">
              <a:buNone/>
              <a:defRPr lang="en-IN" sz="1800" b="1" kern="12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01</a:t>
            </a:r>
            <a:endParaRPr lang="en-IN" dirty="0"/>
          </a:p>
        </p:txBody>
      </p:sp>
      <p:sp>
        <p:nvSpPr>
          <p:cNvPr id="20" name="Text Placeholder 11">
            <a:extLst>
              <a:ext uri="{FF2B5EF4-FFF2-40B4-BE49-F238E27FC236}">
                <a16:creationId xmlns="" xmlns:a16="http://schemas.microsoft.com/office/drawing/2014/main" id="{66B64D28-B984-296D-5AB1-8B4B9F70A1B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741250" y="2174938"/>
            <a:ext cx="695860" cy="354460"/>
          </a:xfrm>
        </p:spPr>
        <p:txBody>
          <a:bodyPr/>
          <a:lstStyle>
            <a:lvl1pPr marL="0" indent="0" algn="ctr">
              <a:buNone/>
              <a:defRPr lang="en-IN" sz="1800" b="1" kern="12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02</a:t>
            </a:r>
            <a:endParaRPr lang="en-IN" dirty="0"/>
          </a:p>
        </p:txBody>
      </p:sp>
      <p:sp>
        <p:nvSpPr>
          <p:cNvPr id="21" name="Text Placeholder 11">
            <a:extLst>
              <a:ext uri="{FF2B5EF4-FFF2-40B4-BE49-F238E27FC236}">
                <a16:creationId xmlns="" xmlns:a16="http://schemas.microsoft.com/office/drawing/2014/main" id="{9179C301-C900-49E5-A36B-9E439F0873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34183" y="2174938"/>
            <a:ext cx="695860" cy="354460"/>
          </a:xfrm>
        </p:spPr>
        <p:txBody>
          <a:bodyPr/>
          <a:lstStyle>
            <a:lvl1pPr marL="0" indent="0" algn="ctr">
              <a:buNone/>
              <a:defRPr lang="en-IN" sz="1800" b="1" kern="12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03</a:t>
            </a:r>
            <a:endParaRPr lang="en-IN" dirty="0"/>
          </a:p>
        </p:txBody>
      </p:sp>
      <p:sp>
        <p:nvSpPr>
          <p:cNvPr id="6" name="Text Placeholder 16">
            <a:extLst>
              <a:ext uri="{FF2B5EF4-FFF2-40B4-BE49-F238E27FC236}">
                <a16:creationId xmlns="" xmlns:a16="http://schemas.microsoft.com/office/drawing/2014/main" id="{04679C45-8AF9-6AA4-C812-E1D562D2C9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7295" y="2714343"/>
            <a:ext cx="2774896" cy="3053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="" xmlns:a16="http://schemas.microsoft.com/office/drawing/2014/main" id="{CA7C55E4-F763-E980-2AD9-CB16A63E40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7295" y="3022734"/>
            <a:ext cx="2774896" cy="97703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/>
              <a:t>Add a short sentence summarizing what you need to put here.</a:t>
            </a:r>
            <a:endParaRPr lang="en-US" sz="1200" dirty="0">
              <a:solidFill>
                <a:srgbClr val="696E78"/>
              </a:solidFill>
              <a:latin typeface="Work Sans" pitchFamily="2" charset="77"/>
              <a:cs typeface="Poppins Ligh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="" xmlns:a16="http://schemas.microsoft.com/office/drawing/2014/main" id="{8CCE6EFE-8244-E224-B56C-8A05921A2B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938" y="522288"/>
            <a:ext cx="7150954" cy="13620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lines.</a:t>
            </a:r>
          </a:p>
        </p:txBody>
      </p:sp>
      <p:sp>
        <p:nvSpPr>
          <p:cNvPr id="13" name="Rectangle: Rounded Corners 1" hidden="1">
            <a:extLst>
              <a:ext uri="{FF2B5EF4-FFF2-40B4-BE49-F238E27FC236}">
                <a16:creationId xmlns="" xmlns:a16="http://schemas.microsoft.com/office/drawing/2014/main" id="{7B91032A-ABDB-F88B-B7D6-0101AA53E925}"/>
              </a:ext>
            </a:extLst>
          </p:cNvPr>
          <p:cNvSpPr>
            <a:spLocks/>
          </p:cNvSpPr>
          <p:nvPr userDrawn="1"/>
        </p:nvSpPr>
        <p:spPr>
          <a:xfrm>
            <a:off x="7546216" y="2661654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sp>
        <p:nvSpPr>
          <p:cNvPr id="14" name="Rectangle: Rounded Corners 1" hidden="1">
            <a:extLst>
              <a:ext uri="{FF2B5EF4-FFF2-40B4-BE49-F238E27FC236}">
                <a16:creationId xmlns="" xmlns:a16="http://schemas.microsoft.com/office/drawing/2014/main" id="{0AA92EE2-18BE-300C-E6D4-ECFE3F5E1DF9}"/>
              </a:ext>
            </a:extLst>
          </p:cNvPr>
          <p:cNvSpPr>
            <a:spLocks/>
          </p:cNvSpPr>
          <p:nvPr userDrawn="1"/>
        </p:nvSpPr>
        <p:spPr>
          <a:xfrm>
            <a:off x="4153283" y="2661653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sp>
        <p:nvSpPr>
          <p:cNvPr id="15" name="Rectangle: Rounded Corners 1" hidden="1">
            <a:extLst>
              <a:ext uri="{FF2B5EF4-FFF2-40B4-BE49-F238E27FC236}">
                <a16:creationId xmlns="" xmlns:a16="http://schemas.microsoft.com/office/drawing/2014/main" id="{25921938-4303-EF6F-DD2F-F1A891F9F598}"/>
              </a:ext>
            </a:extLst>
          </p:cNvPr>
          <p:cNvSpPr>
            <a:spLocks/>
          </p:cNvSpPr>
          <p:nvPr userDrawn="1"/>
        </p:nvSpPr>
        <p:spPr>
          <a:xfrm>
            <a:off x="821685" y="2661653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="" xmlns:a16="http://schemas.microsoft.com/office/drawing/2014/main" id="{BFAC585B-D0A6-A93A-17A4-EDFD6B289BF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880723" y="4104621"/>
            <a:ext cx="2784356" cy="2191408"/>
          </a:xfrm>
          <a:custGeom>
            <a:avLst/>
            <a:gdLst>
              <a:gd name="connsiteX0" fmla="*/ 0 w 2783137"/>
              <a:gd name="connsiteY0" fmla="*/ 0 h 2549820"/>
              <a:gd name="connsiteX1" fmla="*/ 2783137 w 2783137"/>
              <a:gd name="connsiteY1" fmla="*/ 0 h 2549820"/>
              <a:gd name="connsiteX2" fmla="*/ 2783137 w 2783137"/>
              <a:gd name="connsiteY2" fmla="*/ 2549820 h 2549820"/>
              <a:gd name="connsiteX3" fmla="*/ 0 w 2783137"/>
              <a:gd name="connsiteY3" fmla="*/ 2549820 h 254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3137" h="2549820">
                <a:moveTo>
                  <a:pt x="0" y="0"/>
                </a:moveTo>
                <a:lnTo>
                  <a:pt x="2783137" y="0"/>
                </a:lnTo>
                <a:lnTo>
                  <a:pt x="2783137" y="2549820"/>
                </a:lnTo>
                <a:lnTo>
                  <a:pt x="0" y="25498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="" xmlns:a16="http://schemas.microsoft.com/office/drawing/2014/main" id="{A093336F-C64C-AEA8-9995-8A02AA41991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74408" y="4104620"/>
            <a:ext cx="2784356" cy="2191408"/>
          </a:xfrm>
          <a:custGeom>
            <a:avLst/>
            <a:gdLst>
              <a:gd name="connsiteX0" fmla="*/ 0 w 2783137"/>
              <a:gd name="connsiteY0" fmla="*/ 0 h 2549820"/>
              <a:gd name="connsiteX1" fmla="*/ 2783137 w 2783137"/>
              <a:gd name="connsiteY1" fmla="*/ 0 h 2549820"/>
              <a:gd name="connsiteX2" fmla="*/ 2783137 w 2783137"/>
              <a:gd name="connsiteY2" fmla="*/ 2549820 h 2549820"/>
              <a:gd name="connsiteX3" fmla="*/ 0 w 2783137"/>
              <a:gd name="connsiteY3" fmla="*/ 2549820 h 254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3137" h="2549820">
                <a:moveTo>
                  <a:pt x="0" y="0"/>
                </a:moveTo>
                <a:lnTo>
                  <a:pt x="2783137" y="0"/>
                </a:lnTo>
                <a:lnTo>
                  <a:pt x="2783137" y="2549820"/>
                </a:lnTo>
                <a:lnTo>
                  <a:pt x="0" y="25498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2F4AB78E-A8D5-49FB-3FED-EF1DE7ECAF9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90183" y="2714343"/>
            <a:ext cx="2774896" cy="3053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="" xmlns:a16="http://schemas.microsoft.com/office/drawing/2014/main" id="{60B7440E-1A3E-781A-A634-41EC6B056AE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890183" y="3022734"/>
            <a:ext cx="2774896" cy="97703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/>
              <a:t>Add a short sentence summarizing what you need to put here.</a:t>
            </a:r>
            <a:endParaRPr lang="en-US" sz="1200" dirty="0">
              <a:solidFill>
                <a:srgbClr val="696E78"/>
              </a:solidFill>
              <a:latin typeface="Work Sans" pitchFamily="2" charset="77"/>
              <a:cs typeface="Poppins Light"/>
            </a:endParaRPr>
          </a:p>
        </p:txBody>
      </p:sp>
      <p:sp>
        <p:nvSpPr>
          <p:cNvPr id="22" name="Text Placeholder 16">
            <a:extLst>
              <a:ext uri="{FF2B5EF4-FFF2-40B4-BE49-F238E27FC236}">
                <a16:creationId xmlns="" xmlns:a16="http://schemas.microsoft.com/office/drawing/2014/main" id="{BF72AFD2-43C7-E33F-30E2-445F673778C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83868" y="2714343"/>
            <a:ext cx="2774896" cy="3053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="" xmlns:a16="http://schemas.microsoft.com/office/drawing/2014/main" id="{763152CE-84D6-3F71-13F8-E49A2A2F643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83868" y="3022734"/>
            <a:ext cx="2774896" cy="97703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/>
              <a:t>Add a short sentence summarizing what you need to put here.</a:t>
            </a:r>
            <a:endParaRPr lang="en-US" sz="1200" dirty="0">
              <a:solidFill>
                <a:srgbClr val="696E78"/>
              </a:solidFill>
              <a:latin typeface="Work Sans" pitchFamily="2" charset="77"/>
              <a:cs typeface="Poppi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110498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_ 2 Poi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A025BCEF-4019-A3A3-B534-90795D76B57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" y="0"/>
            <a:ext cx="5086347" cy="3429000"/>
          </a:xfrm>
          <a:custGeom>
            <a:avLst/>
            <a:gdLst>
              <a:gd name="connsiteX0" fmla="*/ 0 w 2783137"/>
              <a:gd name="connsiteY0" fmla="*/ 0 h 2549820"/>
              <a:gd name="connsiteX1" fmla="*/ 2783137 w 2783137"/>
              <a:gd name="connsiteY1" fmla="*/ 0 h 2549820"/>
              <a:gd name="connsiteX2" fmla="*/ 2783137 w 2783137"/>
              <a:gd name="connsiteY2" fmla="*/ 2549820 h 2549820"/>
              <a:gd name="connsiteX3" fmla="*/ 0 w 2783137"/>
              <a:gd name="connsiteY3" fmla="*/ 2549820 h 254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3137" h="2549820">
                <a:moveTo>
                  <a:pt x="0" y="0"/>
                </a:moveTo>
                <a:lnTo>
                  <a:pt x="2783137" y="0"/>
                </a:lnTo>
                <a:lnTo>
                  <a:pt x="2783137" y="2549820"/>
                </a:lnTo>
                <a:lnTo>
                  <a:pt x="0" y="25498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96990392-49F8-B1E8-4746-BE4742D1F2D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3429000"/>
            <a:ext cx="5086347" cy="3429000"/>
          </a:xfrm>
          <a:custGeom>
            <a:avLst/>
            <a:gdLst>
              <a:gd name="connsiteX0" fmla="*/ 0 w 2783137"/>
              <a:gd name="connsiteY0" fmla="*/ 0 h 2549820"/>
              <a:gd name="connsiteX1" fmla="*/ 2783137 w 2783137"/>
              <a:gd name="connsiteY1" fmla="*/ 0 h 2549820"/>
              <a:gd name="connsiteX2" fmla="*/ 2783137 w 2783137"/>
              <a:gd name="connsiteY2" fmla="*/ 2549820 h 2549820"/>
              <a:gd name="connsiteX3" fmla="*/ 0 w 2783137"/>
              <a:gd name="connsiteY3" fmla="*/ 2549820 h 254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3137" h="2549820">
                <a:moveTo>
                  <a:pt x="0" y="0"/>
                </a:moveTo>
                <a:lnTo>
                  <a:pt x="2783137" y="0"/>
                </a:lnTo>
                <a:lnTo>
                  <a:pt x="2783137" y="2549820"/>
                </a:lnTo>
                <a:lnTo>
                  <a:pt x="0" y="25498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 Placeholder 16">
            <a:extLst>
              <a:ext uri="{FF2B5EF4-FFF2-40B4-BE49-F238E27FC236}">
                <a16:creationId xmlns="" xmlns:a16="http://schemas.microsoft.com/office/drawing/2014/main" id="{6F0A61BC-EE2E-6DB2-C291-921D4973D02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74535" y="771514"/>
            <a:ext cx="5036405" cy="15471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slide title here and it can be 2 / 3 lines.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="" xmlns:a16="http://schemas.microsoft.com/office/drawing/2014/main" id="{571FF5B2-991E-1606-E58E-794F442D0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44963" y="2743692"/>
            <a:ext cx="3026379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="" xmlns:a16="http://schemas.microsoft.com/office/drawing/2014/main" id="{E9B37550-C6B4-A19F-1A4E-ED991FE0CE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55696" y="2986326"/>
            <a:ext cx="3733628" cy="96320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="" xmlns:a16="http://schemas.microsoft.com/office/drawing/2014/main" id="{7183B822-6A09-29AD-012A-21AC1A14C6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4231" y="4475326"/>
            <a:ext cx="3026379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="" xmlns:a16="http://schemas.microsoft.com/office/drawing/2014/main" id="{32F110AD-2327-B882-06F9-0B6FAB9293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34230" y="4718935"/>
            <a:ext cx="3755093" cy="96320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9" name="Rectangle: Rounded Corners 1">
            <a:extLst>
              <a:ext uri="{FF2B5EF4-FFF2-40B4-BE49-F238E27FC236}">
                <a16:creationId xmlns="" xmlns:a16="http://schemas.microsoft.com/office/drawing/2014/main" id="{58B56DCE-31E2-2378-814B-8AE5F003A92B}"/>
              </a:ext>
            </a:extLst>
          </p:cNvPr>
          <p:cNvSpPr/>
          <p:nvPr userDrawn="1"/>
        </p:nvSpPr>
        <p:spPr>
          <a:xfrm>
            <a:off x="6096000" y="2669975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  <p:sp>
        <p:nvSpPr>
          <p:cNvPr id="10" name="Rectangle: Rounded Corners 1">
            <a:extLst>
              <a:ext uri="{FF2B5EF4-FFF2-40B4-BE49-F238E27FC236}">
                <a16:creationId xmlns="" xmlns:a16="http://schemas.microsoft.com/office/drawing/2014/main" id="{CCAB8298-CC3E-8A4A-841C-2D70203BFDAA}"/>
              </a:ext>
            </a:extLst>
          </p:cNvPr>
          <p:cNvSpPr/>
          <p:nvPr userDrawn="1"/>
        </p:nvSpPr>
        <p:spPr>
          <a:xfrm>
            <a:off x="6096000" y="4401609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61525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v14_3poi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00B0B3D8-4FFE-98AB-1B6D-CDB36F47D3C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279745" y="2371727"/>
            <a:ext cx="2866575" cy="2428875"/>
          </a:xfrm>
          <a:custGeom>
            <a:avLst/>
            <a:gdLst>
              <a:gd name="connsiteX0" fmla="*/ 0 w 2783137"/>
              <a:gd name="connsiteY0" fmla="*/ 0 h 2549820"/>
              <a:gd name="connsiteX1" fmla="*/ 2783137 w 2783137"/>
              <a:gd name="connsiteY1" fmla="*/ 0 h 2549820"/>
              <a:gd name="connsiteX2" fmla="*/ 2783137 w 2783137"/>
              <a:gd name="connsiteY2" fmla="*/ 2549820 h 2549820"/>
              <a:gd name="connsiteX3" fmla="*/ 0 w 2783137"/>
              <a:gd name="connsiteY3" fmla="*/ 2549820 h 254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3137" h="2549820">
                <a:moveTo>
                  <a:pt x="0" y="0"/>
                </a:moveTo>
                <a:lnTo>
                  <a:pt x="2783137" y="0"/>
                </a:lnTo>
                <a:lnTo>
                  <a:pt x="2783137" y="2549820"/>
                </a:lnTo>
                <a:lnTo>
                  <a:pt x="0" y="25498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1140E8DE-36F1-D0EB-A592-FDBD69C7580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62712" y="2371727"/>
            <a:ext cx="2866575" cy="2428875"/>
          </a:xfrm>
          <a:custGeom>
            <a:avLst/>
            <a:gdLst>
              <a:gd name="connsiteX0" fmla="*/ 0 w 2783137"/>
              <a:gd name="connsiteY0" fmla="*/ 0 h 2549820"/>
              <a:gd name="connsiteX1" fmla="*/ 2783137 w 2783137"/>
              <a:gd name="connsiteY1" fmla="*/ 0 h 2549820"/>
              <a:gd name="connsiteX2" fmla="*/ 2783137 w 2783137"/>
              <a:gd name="connsiteY2" fmla="*/ 2549820 h 2549820"/>
              <a:gd name="connsiteX3" fmla="*/ 0 w 2783137"/>
              <a:gd name="connsiteY3" fmla="*/ 2549820 h 254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3137" h="2549820">
                <a:moveTo>
                  <a:pt x="0" y="0"/>
                </a:moveTo>
                <a:lnTo>
                  <a:pt x="2783137" y="0"/>
                </a:lnTo>
                <a:lnTo>
                  <a:pt x="2783137" y="2549820"/>
                </a:lnTo>
                <a:lnTo>
                  <a:pt x="0" y="25498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FF36AA51-CD15-6BAE-11BB-5F9B04EDC12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45680" y="2371726"/>
            <a:ext cx="2866575" cy="2428875"/>
          </a:xfrm>
          <a:custGeom>
            <a:avLst/>
            <a:gdLst>
              <a:gd name="connsiteX0" fmla="*/ 0 w 2783137"/>
              <a:gd name="connsiteY0" fmla="*/ 0 h 2549820"/>
              <a:gd name="connsiteX1" fmla="*/ 2783137 w 2783137"/>
              <a:gd name="connsiteY1" fmla="*/ 0 h 2549820"/>
              <a:gd name="connsiteX2" fmla="*/ 2783137 w 2783137"/>
              <a:gd name="connsiteY2" fmla="*/ 2549820 h 2549820"/>
              <a:gd name="connsiteX3" fmla="*/ 0 w 2783137"/>
              <a:gd name="connsiteY3" fmla="*/ 2549820 h 254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3137" h="2549820">
                <a:moveTo>
                  <a:pt x="0" y="0"/>
                </a:moveTo>
                <a:lnTo>
                  <a:pt x="2783137" y="0"/>
                </a:lnTo>
                <a:lnTo>
                  <a:pt x="2783137" y="2549820"/>
                </a:lnTo>
                <a:lnTo>
                  <a:pt x="0" y="25498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="" xmlns:a16="http://schemas.microsoft.com/office/drawing/2014/main" id="{1B55CE64-171E-6FB4-4CE1-0C77F9AC1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9745" y="5022395"/>
            <a:ext cx="2866575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="" xmlns:a16="http://schemas.microsoft.com/office/drawing/2014/main" id="{A58707BE-418B-337F-E192-9383DD53C6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79745" y="5282691"/>
            <a:ext cx="2866575" cy="119052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="" xmlns:a16="http://schemas.microsoft.com/office/drawing/2014/main" id="{BE4F9B3A-6F3E-72DA-CD3C-0EA893BBC4F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62712" y="5015525"/>
            <a:ext cx="2866575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="" xmlns:a16="http://schemas.microsoft.com/office/drawing/2014/main" id="{8AB85F8E-BA12-1652-2D08-5B8C82AE663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62712" y="5272059"/>
            <a:ext cx="2866575" cy="119052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="" xmlns:a16="http://schemas.microsoft.com/office/drawing/2014/main" id="{16E20132-B49C-AB73-B223-D34254D64A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45680" y="5010735"/>
            <a:ext cx="2866575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="" xmlns:a16="http://schemas.microsoft.com/office/drawing/2014/main" id="{34BA8895-0BA5-B165-8475-5A3011D4019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45680" y="5261425"/>
            <a:ext cx="2866575" cy="11905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="" xmlns:a16="http://schemas.microsoft.com/office/drawing/2014/main" id="{25BAF7EF-2B6E-C236-37A9-01C6446042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79746" y="816020"/>
            <a:ext cx="8193864" cy="119052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slide title here and it can be 2 lines.</a:t>
            </a:r>
          </a:p>
        </p:txBody>
      </p:sp>
    </p:spTree>
    <p:extLst>
      <p:ext uri="{BB962C8B-B14F-4D97-AF65-F5344CB8AC3E}">
        <p14:creationId xmlns:p14="http://schemas.microsoft.com/office/powerpoint/2010/main" val="2517477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_Black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E01EF6C-9DB8-5B49-7BC9-5987C2FABDDE}"/>
              </a:ext>
            </a:extLst>
          </p:cNvPr>
          <p:cNvSpPr/>
          <p:nvPr userDrawn="1"/>
        </p:nvSpPr>
        <p:spPr>
          <a:xfrm>
            <a:off x="9395274" y="0"/>
            <a:ext cx="2796725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6">
            <a:extLst>
              <a:ext uri="{FF2B5EF4-FFF2-40B4-BE49-F238E27FC236}">
                <a16:creationId xmlns="" xmlns:a16="http://schemas.microsoft.com/office/drawing/2014/main" id="{8CC72C5E-D5EB-B627-9FBB-2C18238772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5628" y="824040"/>
            <a:ext cx="5321005" cy="133068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lines.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="" xmlns:a16="http://schemas.microsoft.com/office/drawing/2014/main" id="{F146E175-7793-B670-3834-F846439E1A0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010941" y="480483"/>
            <a:ext cx="2796719" cy="596083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="" xmlns:a16="http://schemas.microsoft.com/office/drawing/2014/main" id="{8492BAB0-3631-AE86-517D-C6B9C0A72B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6271" y="2579347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="" xmlns:a16="http://schemas.microsoft.com/office/drawing/2014/main" id="{DDE6F868-36E0-F0C5-8DF1-01CEF73A0B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7003" y="2785509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="" xmlns:a16="http://schemas.microsoft.com/office/drawing/2014/main" id="{3D1DCA5F-20FC-5520-71D0-46DF72D00E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57003" y="3890228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="" xmlns:a16="http://schemas.microsoft.com/office/drawing/2014/main" id="{752C523F-A764-3079-5351-F1A80579E7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67735" y="4096390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147BE900-7FC8-EC9C-43A3-718E786F7F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35539" y="5218026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="" xmlns:a16="http://schemas.microsoft.com/office/drawing/2014/main" id="{FE05FB34-0313-A429-42CF-918DE4B54F1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46271" y="5424188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4" name="Rectangle: Rounded Corners 1">
            <a:extLst>
              <a:ext uri="{FF2B5EF4-FFF2-40B4-BE49-F238E27FC236}">
                <a16:creationId xmlns="" xmlns:a16="http://schemas.microsoft.com/office/drawing/2014/main" id="{2D09D29E-FC86-34E3-9623-5427F33ABE07}"/>
              </a:ext>
            </a:extLst>
          </p:cNvPr>
          <p:cNvSpPr/>
          <p:nvPr userDrawn="1"/>
        </p:nvSpPr>
        <p:spPr>
          <a:xfrm>
            <a:off x="905601" y="5247835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sp>
        <p:nvSpPr>
          <p:cNvPr id="19" name="Rectangle: Rounded Corners 1">
            <a:extLst>
              <a:ext uri="{FF2B5EF4-FFF2-40B4-BE49-F238E27FC236}">
                <a16:creationId xmlns="" xmlns:a16="http://schemas.microsoft.com/office/drawing/2014/main" id="{F89704CA-3DE6-468D-D400-F3BBA2290107}"/>
              </a:ext>
            </a:extLst>
          </p:cNvPr>
          <p:cNvSpPr/>
          <p:nvPr userDrawn="1"/>
        </p:nvSpPr>
        <p:spPr>
          <a:xfrm>
            <a:off x="905601" y="3894048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sp>
        <p:nvSpPr>
          <p:cNvPr id="20" name="Rectangle: Rounded Corners 1">
            <a:extLst>
              <a:ext uri="{FF2B5EF4-FFF2-40B4-BE49-F238E27FC236}">
                <a16:creationId xmlns="" xmlns:a16="http://schemas.microsoft.com/office/drawing/2014/main" id="{DB451A12-49EA-9E7A-AEB8-26A66B8B358D}"/>
              </a:ext>
            </a:extLst>
          </p:cNvPr>
          <p:cNvSpPr/>
          <p:nvPr userDrawn="1"/>
        </p:nvSpPr>
        <p:spPr>
          <a:xfrm>
            <a:off x="905601" y="2609156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820E4F6-42E2-6281-4699-714B594267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0829229" y="4786558"/>
            <a:ext cx="1942295" cy="37698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1EB7EB07-32C6-F918-5E34-E7946B1CA74E}"/>
              </a:ext>
            </a:extLst>
          </p:cNvPr>
          <p:cNvGrpSpPr/>
          <p:nvPr userDrawn="1"/>
        </p:nvGrpSpPr>
        <p:grpSpPr>
          <a:xfrm>
            <a:off x="11807532" y="0"/>
            <a:ext cx="18543" cy="6866057"/>
            <a:chOff x="605570" y="35659"/>
            <a:chExt cx="18543" cy="686605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2A4BE28C-C659-2B6B-9633-D3C2A0BDB6DA}"/>
                </a:ext>
              </a:extLst>
            </p:cNvPr>
            <p:cNvCxnSpPr>
              <a:cxnSpLocks/>
            </p:cNvCxnSpPr>
            <p:nvPr/>
          </p:nvCxnSpPr>
          <p:spPr>
            <a:xfrm>
              <a:off x="605570" y="35659"/>
              <a:ext cx="0" cy="3792767"/>
            </a:xfrm>
            <a:prstGeom prst="line">
              <a:avLst/>
            </a:prstGeom>
            <a:ln>
              <a:gradFill>
                <a:gsLst>
                  <a:gs pos="0">
                    <a:srgbClr val="262626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D5DCFA16-9743-C182-6143-4FB5C91AF0AB}"/>
                </a:ext>
              </a:extLst>
            </p:cNvPr>
            <p:cNvCxnSpPr>
              <a:cxnSpLocks/>
            </p:cNvCxnSpPr>
            <p:nvPr/>
          </p:nvCxnSpPr>
          <p:spPr>
            <a:xfrm>
              <a:off x="624113" y="6353076"/>
              <a:ext cx="0" cy="548640"/>
            </a:xfrm>
            <a:prstGeom prst="line">
              <a:avLst/>
            </a:prstGeom>
            <a:ln>
              <a:gradFill>
                <a:gsLst>
                  <a:gs pos="0">
                    <a:srgbClr val="262626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0400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_Black Background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A643488D-AF50-BF01-B349-57FE1E99D413}"/>
              </a:ext>
            </a:extLst>
          </p:cNvPr>
          <p:cNvSpPr/>
          <p:nvPr userDrawn="1"/>
        </p:nvSpPr>
        <p:spPr>
          <a:xfrm>
            <a:off x="9395274" y="0"/>
            <a:ext cx="2796725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6">
            <a:extLst>
              <a:ext uri="{FF2B5EF4-FFF2-40B4-BE49-F238E27FC236}">
                <a16:creationId xmlns="" xmlns:a16="http://schemas.microsoft.com/office/drawing/2014/main" id="{DE0BF79B-D46E-6802-36A3-5872CBFC07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938" y="512763"/>
            <a:ext cx="5321005" cy="133068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lines.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="" xmlns:a16="http://schemas.microsoft.com/office/drawing/2014/main" id="{F84BE2F3-6AF3-B8CC-F707-F70460B3429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010941" y="480483"/>
            <a:ext cx="2796719" cy="596083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="" xmlns:a16="http://schemas.microsoft.com/office/drawing/2014/main" id="{F1B66A5B-86FC-723E-C239-C9C999BA4B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7380" y="2268070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="" xmlns:a16="http://schemas.microsoft.com/office/drawing/2014/main" id="{6655CE00-5EBF-A745-95D4-85E1CDA8EA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8112" y="2474232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="" xmlns:a16="http://schemas.microsoft.com/office/drawing/2014/main" id="{9FE706DF-31E1-38C6-AC0C-7E099FDD0A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8112" y="3578951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="" xmlns:a16="http://schemas.microsoft.com/office/drawing/2014/main" id="{8AF233FE-CCE5-734B-80B1-4E53512BFD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78844" y="3785113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="" xmlns:a16="http://schemas.microsoft.com/office/drawing/2014/main" id="{9BA18AA1-19BA-5D56-B410-64DD875CC1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46648" y="4906749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="" xmlns:a16="http://schemas.microsoft.com/office/drawing/2014/main" id="{1A414E8E-02D7-60E1-B70B-DC7D98E404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7380" y="5112911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30" name="Rectangle: Rounded Corners 1" hidden="1">
            <a:extLst>
              <a:ext uri="{FF2B5EF4-FFF2-40B4-BE49-F238E27FC236}">
                <a16:creationId xmlns="" xmlns:a16="http://schemas.microsoft.com/office/drawing/2014/main" id="{2B2E881A-2584-24ED-E256-16BBA959C502}"/>
              </a:ext>
            </a:extLst>
          </p:cNvPr>
          <p:cNvSpPr/>
          <p:nvPr userDrawn="1"/>
        </p:nvSpPr>
        <p:spPr>
          <a:xfrm>
            <a:off x="905601" y="5247835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sp>
        <p:nvSpPr>
          <p:cNvPr id="31" name="Rectangle: Rounded Corners 1" hidden="1">
            <a:extLst>
              <a:ext uri="{FF2B5EF4-FFF2-40B4-BE49-F238E27FC236}">
                <a16:creationId xmlns="" xmlns:a16="http://schemas.microsoft.com/office/drawing/2014/main" id="{F7A90935-0B7F-9EA6-FC0B-15E8899C76F7}"/>
              </a:ext>
            </a:extLst>
          </p:cNvPr>
          <p:cNvSpPr/>
          <p:nvPr userDrawn="1"/>
        </p:nvSpPr>
        <p:spPr>
          <a:xfrm>
            <a:off x="905601" y="3894048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sp>
        <p:nvSpPr>
          <p:cNvPr id="32" name="Rectangle: Rounded Corners 1" hidden="1">
            <a:extLst>
              <a:ext uri="{FF2B5EF4-FFF2-40B4-BE49-F238E27FC236}">
                <a16:creationId xmlns="" xmlns:a16="http://schemas.microsoft.com/office/drawing/2014/main" id="{60D0C0BE-4785-07E7-89B2-93ADB909EB5B}"/>
              </a:ext>
            </a:extLst>
          </p:cNvPr>
          <p:cNvSpPr/>
          <p:nvPr userDrawn="1"/>
        </p:nvSpPr>
        <p:spPr>
          <a:xfrm>
            <a:off x="905601" y="2609156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C27E9BFF-B345-A182-9738-215F356A3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0829229" y="4786558"/>
            <a:ext cx="1942295" cy="37698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3FA249AF-F3FB-12AA-7376-310945A526CB}"/>
              </a:ext>
            </a:extLst>
          </p:cNvPr>
          <p:cNvGrpSpPr/>
          <p:nvPr userDrawn="1"/>
        </p:nvGrpSpPr>
        <p:grpSpPr>
          <a:xfrm>
            <a:off x="11807532" y="0"/>
            <a:ext cx="18543" cy="6866057"/>
            <a:chOff x="605570" y="35659"/>
            <a:chExt cx="18543" cy="686605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3C2D7CA8-6791-BCB1-5F02-F746E68930E9}"/>
                </a:ext>
              </a:extLst>
            </p:cNvPr>
            <p:cNvCxnSpPr>
              <a:cxnSpLocks/>
            </p:cNvCxnSpPr>
            <p:nvPr/>
          </p:nvCxnSpPr>
          <p:spPr>
            <a:xfrm>
              <a:off x="605570" y="35659"/>
              <a:ext cx="0" cy="3792767"/>
            </a:xfrm>
            <a:prstGeom prst="line">
              <a:avLst/>
            </a:prstGeom>
            <a:ln>
              <a:gradFill>
                <a:gsLst>
                  <a:gs pos="0">
                    <a:srgbClr val="262626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07ED2E53-36F7-38D7-4637-568A724DAA06}"/>
                </a:ext>
              </a:extLst>
            </p:cNvPr>
            <p:cNvCxnSpPr>
              <a:cxnSpLocks/>
            </p:cNvCxnSpPr>
            <p:nvPr/>
          </p:nvCxnSpPr>
          <p:spPr>
            <a:xfrm>
              <a:off x="624113" y="6353076"/>
              <a:ext cx="0" cy="548640"/>
            </a:xfrm>
            <a:prstGeom prst="line">
              <a:avLst/>
            </a:prstGeom>
            <a:ln>
              <a:gradFill>
                <a:gsLst>
                  <a:gs pos="0">
                    <a:srgbClr val="262626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 Placeholder 16">
            <a:extLst>
              <a:ext uri="{FF2B5EF4-FFF2-40B4-BE49-F238E27FC236}">
                <a16:creationId xmlns="" xmlns:a16="http://schemas.microsoft.com/office/drawing/2014/main" id="{4CAFFE0A-AD60-92A9-8E74-7F77DB0D34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6711" y="2182345"/>
            <a:ext cx="614744" cy="4763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1800" b="1" kern="12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="" xmlns:a16="http://schemas.microsoft.com/office/drawing/2014/main" id="{5079E252-C9EE-6D01-B482-7D209490ED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6711" y="3488110"/>
            <a:ext cx="614744" cy="4763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1800" b="1" i="0" kern="1200" spc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="" xmlns:a16="http://schemas.microsoft.com/office/drawing/2014/main" id="{4778E668-48D3-C524-0CFE-4734D8A4F3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1163" y="4821024"/>
            <a:ext cx="614744" cy="4763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1800" b="1" i="0" kern="1200" spc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428427746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 Section Header">
    <p:bg>
      <p:bgPr>
        <a:solidFill>
          <a:srgbClr val="F1F2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4006232-3465-9AA8-43DF-78A4EB89AF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1598A91-35C8-7038-9154-605CA8780C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48" y="950782"/>
            <a:ext cx="7087703" cy="4956435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F322CBB9-B1C9-85FC-1A5B-478F883F5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1750" y="2733261"/>
            <a:ext cx="9588500" cy="13914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4000" b="1" kern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Poppins ExtraBold" panose="00000900000000000000" pitchFamily="2" charset="0"/>
              </a:defRPr>
            </a:lvl1pPr>
            <a:lvl2pPr>
              <a:defRPr b="1" i="0">
                <a:solidFill>
                  <a:schemeClr val="bg1"/>
                </a:solidFill>
                <a:latin typeface="Work Sans" pitchFamily="2" charset="77"/>
              </a:defRPr>
            </a:lvl2pPr>
            <a:lvl3pPr>
              <a:defRPr b="1" i="0">
                <a:solidFill>
                  <a:schemeClr val="bg1"/>
                </a:solidFill>
                <a:latin typeface="Work Sans" pitchFamily="2" charset="77"/>
              </a:defRPr>
            </a:lvl3pPr>
            <a:lvl4pPr>
              <a:defRPr b="1" i="0">
                <a:solidFill>
                  <a:schemeClr val="bg1"/>
                </a:solidFill>
                <a:latin typeface="Work Sans" pitchFamily="2" charset="77"/>
              </a:defRPr>
            </a:lvl4pPr>
            <a:lvl5pPr>
              <a:defRPr b="1" i="0">
                <a:solidFill>
                  <a:schemeClr val="bg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 dirty="0"/>
              <a:t>Click to a subtitle section here to break up the next section.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7AEEF8C-39C8-8707-1DF9-00DC2C29D7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0829229" y="4786558"/>
            <a:ext cx="1942295" cy="37698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FAFCEE6-5BBC-493C-75B5-45BEEEF84A1C}"/>
              </a:ext>
            </a:extLst>
          </p:cNvPr>
          <p:cNvGrpSpPr/>
          <p:nvPr userDrawn="1"/>
        </p:nvGrpSpPr>
        <p:grpSpPr>
          <a:xfrm>
            <a:off x="11807532" y="0"/>
            <a:ext cx="18543" cy="6866057"/>
            <a:chOff x="605570" y="35659"/>
            <a:chExt cx="18543" cy="6866057"/>
          </a:xfrm>
        </p:grpSpPr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3637E76A-D2B6-3256-4582-9C1CC9005B00}"/>
                </a:ext>
              </a:extLst>
            </p:cNvPr>
            <p:cNvCxnSpPr>
              <a:cxnSpLocks/>
            </p:cNvCxnSpPr>
            <p:nvPr/>
          </p:nvCxnSpPr>
          <p:spPr>
            <a:xfrm>
              <a:off x="605570" y="35659"/>
              <a:ext cx="0" cy="3792767"/>
            </a:xfrm>
            <a:prstGeom prst="line">
              <a:avLst/>
            </a:prstGeom>
            <a:ln>
              <a:gradFill>
                <a:gsLst>
                  <a:gs pos="0">
                    <a:srgbClr val="262626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A6896A56-0112-6C2C-3B86-AE11916592B4}"/>
                </a:ext>
              </a:extLst>
            </p:cNvPr>
            <p:cNvCxnSpPr>
              <a:cxnSpLocks/>
            </p:cNvCxnSpPr>
            <p:nvPr/>
          </p:nvCxnSpPr>
          <p:spPr>
            <a:xfrm>
              <a:off x="624113" y="6353076"/>
              <a:ext cx="0" cy="548640"/>
            </a:xfrm>
            <a:prstGeom prst="line">
              <a:avLst/>
            </a:prstGeom>
            <a:ln>
              <a:gradFill>
                <a:gsLst>
                  <a:gs pos="0">
                    <a:srgbClr val="262626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40549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quare_3 Poi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0050E12D-0953-8277-0F05-D093B95C45A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2420658"/>
            <a:ext cx="5045765" cy="3572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="" xmlns:a16="http://schemas.microsoft.com/office/drawing/2014/main" id="{D192B06B-13AC-2360-87BD-933F3D9E47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9638" y="717697"/>
            <a:ext cx="6260805" cy="14808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or 3 lines.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="" xmlns:a16="http://schemas.microsoft.com/office/drawing/2014/main" id="{974F823E-D946-318F-ED59-08B5B99A70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70066" y="2420658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="" xmlns:a16="http://schemas.microsoft.com/office/drawing/2014/main" id="{78793974-C2A3-651D-00FD-E5BBE49E0F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0798" y="2636727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="" xmlns:a16="http://schemas.microsoft.com/office/drawing/2014/main" id="{EA3CAA92-5769-2E78-D41F-5A6B8C58DBD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80798" y="3731539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="" xmlns:a16="http://schemas.microsoft.com/office/drawing/2014/main" id="{C300ACC6-BCDA-5D34-28DC-DE7A8D32E0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91530" y="3947608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="" xmlns:a16="http://schemas.microsoft.com/office/drawing/2014/main" id="{F3B70FDD-6F43-EC4A-8B79-572ED5609AD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59334" y="5059337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="" xmlns:a16="http://schemas.microsoft.com/office/drawing/2014/main" id="{54F04A3E-F725-8057-4798-39563509F23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70066" y="5275406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14" name="Rectangle: Rounded Corners 1">
            <a:extLst>
              <a:ext uri="{FF2B5EF4-FFF2-40B4-BE49-F238E27FC236}">
                <a16:creationId xmlns="" xmlns:a16="http://schemas.microsoft.com/office/drawing/2014/main" id="{5016B21D-3CA2-A5D1-54F1-BB184660BDCC}"/>
              </a:ext>
            </a:extLst>
          </p:cNvPr>
          <p:cNvSpPr/>
          <p:nvPr userDrawn="1"/>
        </p:nvSpPr>
        <p:spPr>
          <a:xfrm>
            <a:off x="776041" y="4971610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sp>
        <p:nvSpPr>
          <p:cNvPr id="15" name="Rectangle: Rounded Corners 1">
            <a:extLst>
              <a:ext uri="{FF2B5EF4-FFF2-40B4-BE49-F238E27FC236}">
                <a16:creationId xmlns="" xmlns:a16="http://schemas.microsoft.com/office/drawing/2014/main" id="{E621638C-C410-50BD-E5B6-DC3C9ACC8D42}"/>
              </a:ext>
            </a:extLst>
          </p:cNvPr>
          <p:cNvSpPr/>
          <p:nvPr userDrawn="1"/>
        </p:nvSpPr>
        <p:spPr>
          <a:xfrm>
            <a:off x="776041" y="3617823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sp>
        <p:nvSpPr>
          <p:cNvPr id="16" name="Rectangle: Rounded Corners 1">
            <a:extLst>
              <a:ext uri="{FF2B5EF4-FFF2-40B4-BE49-F238E27FC236}">
                <a16:creationId xmlns="" xmlns:a16="http://schemas.microsoft.com/office/drawing/2014/main" id="{889A2CB8-E814-3098-EDA9-C4EA955B326F}"/>
              </a:ext>
            </a:extLst>
          </p:cNvPr>
          <p:cNvSpPr/>
          <p:nvPr userDrawn="1"/>
        </p:nvSpPr>
        <p:spPr>
          <a:xfrm>
            <a:off x="776041" y="2332931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43059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quare Picture_4 Points Lo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0050E12D-0953-8277-0F05-D093B95C45A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2420658"/>
            <a:ext cx="5045765" cy="3572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="" xmlns:a16="http://schemas.microsoft.com/office/drawing/2014/main" id="{D192B06B-13AC-2360-87BD-933F3D9E47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9638" y="657945"/>
            <a:ext cx="6834539" cy="12073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lines.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="" xmlns:a16="http://schemas.microsoft.com/office/drawing/2014/main" id="{E70C031F-9C69-8536-8E44-37499514B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73515" y="2115286"/>
            <a:ext cx="3026379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="" xmlns:a16="http://schemas.microsoft.com/office/drawing/2014/main" id="{98C8254E-0143-7D40-6C58-A54DA56965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73516" y="2350897"/>
            <a:ext cx="3461189" cy="66602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="" xmlns:a16="http://schemas.microsoft.com/office/drawing/2014/main" id="{11A9C7B4-3391-88DD-5565-04D122CA92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73514" y="3260058"/>
            <a:ext cx="3026379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="" xmlns:a16="http://schemas.microsoft.com/office/drawing/2014/main" id="{E0228CDF-B7D7-BDDC-6652-6897A22F08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73514" y="3498265"/>
            <a:ext cx="3461189" cy="66602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="" xmlns:a16="http://schemas.microsoft.com/office/drawing/2014/main" id="{D5DD1FAE-2661-F6EF-CAF1-D946CBCAB6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73517" y="4396035"/>
            <a:ext cx="3026379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="" xmlns:a16="http://schemas.microsoft.com/office/drawing/2014/main" id="{4A0B9673-FB2E-19ED-BD0F-54A5751159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73517" y="4639642"/>
            <a:ext cx="3461189" cy="66602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="" xmlns:a16="http://schemas.microsoft.com/office/drawing/2014/main" id="{010B8775-6317-092D-59B6-E963B2B003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73517" y="5511504"/>
            <a:ext cx="3026379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="" xmlns:a16="http://schemas.microsoft.com/office/drawing/2014/main" id="{58EAE4EB-5FC6-1510-D5EA-079CD67A8D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73517" y="5744478"/>
            <a:ext cx="3461189" cy="66602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88CA569-15D5-88B5-DF83-47FD2B1264BD}"/>
              </a:ext>
            </a:extLst>
          </p:cNvPr>
          <p:cNvSpPr/>
          <p:nvPr userDrawn="1"/>
        </p:nvSpPr>
        <p:spPr>
          <a:xfrm>
            <a:off x="799638" y="4322318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sp>
        <p:nvSpPr>
          <p:cNvPr id="3" name="Rectangle: Rounded Corners 1">
            <a:extLst>
              <a:ext uri="{FF2B5EF4-FFF2-40B4-BE49-F238E27FC236}">
                <a16:creationId xmlns="" xmlns:a16="http://schemas.microsoft.com/office/drawing/2014/main" id="{E6CACC19-B44E-57A7-7965-23E3CDD2A9FA}"/>
              </a:ext>
            </a:extLst>
          </p:cNvPr>
          <p:cNvSpPr/>
          <p:nvPr userDrawn="1"/>
        </p:nvSpPr>
        <p:spPr>
          <a:xfrm>
            <a:off x="799638" y="5437787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</a:p>
        </p:txBody>
      </p:sp>
      <p:sp>
        <p:nvSpPr>
          <p:cNvPr id="6" name="Rectangle: Rounded Corners 1">
            <a:extLst>
              <a:ext uri="{FF2B5EF4-FFF2-40B4-BE49-F238E27FC236}">
                <a16:creationId xmlns="" xmlns:a16="http://schemas.microsoft.com/office/drawing/2014/main" id="{8AF1DC40-6575-D1BE-BF57-DD94B013387F}"/>
              </a:ext>
            </a:extLst>
          </p:cNvPr>
          <p:cNvSpPr/>
          <p:nvPr userDrawn="1"/>
        </p:nvSpPr>
        <p:spPr>
          <a:xfrm>
            <a:off x="799638" y="3206849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sp>
        <p:nvSpPr>
          <p:cNvPr id="7" name="Rectangle: Rounded Corners 1">
            <a:extLst>
              <a:ext uri="{FF2B5EF4-FFF2-40B4-BE49-F238E27FC236}">
                <a16:creationId xmlns="" xmlns:a16="http://schemas.microsoft.com/office/drawing/2014/main" id="{F32A6AEC-5313-B9D6-EC96-22DC26F5CFB7}"/>
              </a:ext>
            </a:extLst>
          </p:cNvPr>
          <p:cNvSpPr/>
          <p:nvPr userDrawn="1"/>
        </p:nvSpPr>
        <p:spPr>
          <a:xfrm>
            <a:off x="799638" y="2036526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654441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_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6">
            <a:extLst>
              <a:ext uri="{FF2B5EF4-FFF2-40B4-BE49-F238E27FC236}">
                <a16:creationId xmlns="" xmlns:a16="http://schemas.microsoft.com/office/drawing/2014/main" id="{E122E4D5-6A0C-E61A-A82B-5FA9DBE27B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61044" y="965639"/>
            <a:ext cx="5321005" cy="980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lines.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="" xmlns:a16="http://schemas.microsoft.com/office/drawing/2014/main" id="{7E4720D7-215F-E045-5264-F568D65378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369" y="0"/>
            <a:ext cx="5112161" cy="6858000"/>
          </a:xfrm>
          <a:custGeom>
            <a:avLst/>
            <a:gdLst>
              <a:gd name="connsiteX0" fmla="*/ 0 w 2783137"/>
              <a:gd name="connsiteY0" fmla="*/ 0 h 2549820"/>
              <a:gd name="connsiteX1" fmla="*/ 2783137 w 2783137"/>
              <a:gd name="connsiteY1" fmla="*/ 0 h 2549820"/>
              <a:gd name="connsiteX2" fmla="*/ 2783137 w 2783137"/>
              <a:gd name="connsiteY2" fmla="*/ 2549820 h 2549820"/>
              <a:gd name="connsiteX3" fmla="*/ 0 w 2783137"/>
              <a:gd name="connsiteY3" fmla="*/ 2549820 h 254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3137" h="2549820">
                <a:moveTo>
                  <a:pt x="0" y="0"/>
                </a:moveTo>
                <a:lnTo>
                  <a:pt x="2783137" y="0"/>
                </a:lnTo>
                <a:lnTo>
                  <a:pt x="2783137" y="2549820"/>
                </a:lnTo>
                <a:lnTo>
                  <a:pt x="0" y="25498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="" xmlns:a16="http://schemas.microsoft.com/office/drawing/2014/main" id="{5A773102-19DB-45A1-A64C-A8D42BF7BBF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61044" y="2115362"/>
            <a:ext cx="5321005" cy="3703579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28650" indent="-171450">
              <a:lnSpc>
                <a:spcPct val="150000"/>
              </a:lnSpc>
              <a:buFont typeface="Arial" panose="020B0604020202020204" pitchFamily="34" charset="0"/>
              <a:buChar char="•"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085850" indent="-171450">
              <a:lnSpc>
                <a:spcPct val="150000"/>
              </a:lnSpc>
              <a:buFont typeface="Courier New" panose="02070309020205020404" pitchFamily="49" charset="0"/>
              <a:buChar char="o"/>
              <a:defRPr sz="11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50000"/>
              </a:lnSpc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46898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634B317-F97C-1207-960F-AD7B845B39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4" y="2536049"/>
            <a:ext cx="4989808" cy="2971135"/>
          </a:xfrm>
          <a:prstGeom prst="rect">
            <a:avLst/>
          </a:prstGeom>
        </p:spPr>
      </p:pic>
      <p:sp>
        <p:nvSpPr>
          <p:cNvPr id="15" name="Picture Placeholder 7">
            <a:extLst>
              <a:ext uri="{FF2B5EF4-FFF2-40B4-BE49-F238E27FC236}">
                <a16:creationId xmlns="" xmlns:a16="http://schemas.microsoft.com/office/drawing/2014/main" id="{62C4F40D-7F3D-0DA8-B149-39CBFCA34851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93305" y="2693504"/>
            <a:ext cx="3840480" cy="2468880"/>
          </a:xfrm>
          <a:custGeom>
            <a:avLst/>
            <a:gdLst>
              <a:gd name="connsiteX0" fmla="*/ 0 w 12192000"/>
              <a:gd name="connsiteY0" fmla="*/ 0 h 3421626"/>
              <a:gd name="connsiteX1" fmla="*/ 12192000 w 12192000"/>
              <a:gd name="connsiteY1" fmla="*/ 0 h 3421626"/>
              <a:gd name="connsiteX2" fmla="*/ 12192000 w 12192000"/>
              <a:gd name="connsiteY2" fmla="*/ 3421626 h 3421626"/>
              <a:gd name="connsiteX3" fmla="*/ 0 w 12192000"/>
              <a:gd name="connsiteY3" fmla="*/ 3421626 h 342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1626">
                <a:moveTo>
                  <a:pt x="0" y="0"/>
                </a:moveTo>
                <a:lnTo>
                  <a:pt x="12192000" y="0"/>
                </a:lnTo>
                <a:lnTo>
                  <a:pt x="12192000" y="3421626"/>
                </a:lnTo>
                <a:lnTo>
                  <a:pt x="0" y="3421626"/>
                </a:lnTo>
                <a:close/>
              </a:path>
            </a:pathLst>
          </a:custGeom>
          <a:blipFill dpi="0" rotWithShape="1">
            <a:blip r:embed="rId3">
              <a:biLevel thresh="25000"/>
              <a:alphaModFix amt="68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="" xmlns:a16="http://schemas.microsoft.com/office/drawing/2014/main" id="{4053A684-572A-C6E8-B61D-32A1CBB30B3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0" y="684143"/>
            <a:ext cx="5321005" cy="12012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lines. 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="" xmlns:a16="http://schemas.microsoft.com/office/drawing/2014/main" id="{40E54E9B-C420-E782-30FB-624A6E1A7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6428" y="2434608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="" xmlns:a16="http://schemas.microsoft.com/office/drawing/2014/main" id="{CA4A0087-741E-DE76-6F5C-C0F3483795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7160" y="2650677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="" xmlns:a16="http://schemas.microsoft.com/office/drawing/2014/main" id="{F3485651-52D9-A95C-C740-9A67AA410D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7160" y="3745489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="" xmlns:a16="http://schemas.microsoft.com/office/drawing/2014/main" id="{0E8BC658-AA3F-C138-2FC2-D653C7AADB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87892" y="3951167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="" xmlns:a16="http://schemas.microsoft.com/office/drawing/2014/main" id="{E6480BEB-B97E-B57E-08DC-55DB5C077D7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55696" y="5073287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="" xmlns:a16="http://schemas.microsoft.com/office/drawing/2014/main" id="{8D21470C-6B89-0922-5A7C-39B7EB05964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6428" y="5278965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3" name="Rectangle: Rounded Corners 1">
            <a:extLst>
              <a:ext uri="{FF2B5EF4-FFF2-40B4-BE49-F238E27FC236}">
                <a16:creationId xmlns="" xmlns:a16="http://schemas.microsoft.com/office/drawing/2014/main" id="{16168CA7-68B8-A96C-E8E5-E8D8AB9375E1}"/>
              </a:ext>
            </a:extLst>
          </p:cNvPr>
          <p:cNvSpPr/>
          <p:nvPr userDrawn="1"/>
        </p:nvSpPr>
        <p:spPr>
          <a:xfrm>
            <a:off x="6096000" y="4984057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sp>
        <p:nvSpPr>
          <p:cNvPr id="16" name="Rectangle: Rounded Corners 1">
            <a:extLst>
              <a:ext uri="{FF2B5EF4-FFF2-40B4-BE49-F238E27FC236}">
                <a16:creationId xmlns="" xmlns:a16="http://schemas.microsoft.com/office/drawing/2014/main" id="{C2DE807E-37E7-F42C-CB12-7C8561E2E9FE}"/>
              </a:ext>
            </a:extLst>
          </p:cNvPr>
          <p:cNvSpPr/>
          <p:nvPr userDrawn="1"/>
        </p:nvSpPr>
        <p:spPr>
          <a:xfrm>
            <a:off x="6096000" y="3656259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sp>
        <p:nvSpPr>
          <p:cNvPr id="17" name="Rectangle: Rounded Corners 1">
            <a:extLst>
              <a:ext uri="{FF2B5EF4-FFF2-40B4-BE49-F238E27FC236}">
                <a16:creationId xmlns="" xmlns:a16="http://schemas.microsoft.com/office/drawing/2014/main" id="{19D708D6-E206-C57A-71ED-600EA0D8EE6B}"/>
              </a:ext>
            </a:extLst>
          </p:cNvPr>
          <p:cNvSpPr/>
          <p:nvPr userDrawn="1"/>
        </p:nvSpPr>
        <p:spPr>
          <a:xfrm>
            <a:off x="6096000" y="2351614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660393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_4 Poi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1B00B4A-E0C1-C346-BFFA-3963D40ADA73}"/>
              </a:ext>
            </a:extLst>
          </p:cNvPr>
          <p:cNvSpPr/>
          <p:nvPr userDrawn="1"/>
        </p:nvSpPr>
        <p:spPr>
          <a:xfrm>
            <a:off x="3316185" y="3072809"/>
            <a:ext cx="2538188" cy="38994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D4DF2EF-50F7-CE47-A213-40A7247581C0}"/>
              </a:ext>
            </a:extLst>
          </p:cNvPr>
          <p:cNvSpPr/>
          <p:nvPr userDrawn="1"/>
        </p:nvSpPr>
        <p:spPr>
          <a:xfrm>
            <a:off x="427673" y="-106325"/>
            <a:ext cx="2538188" cy="38915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CB29E82-CE6D-CD4F-FEA0-C37B153ABD63}"/>
              </a:ext>
            </a:extLst>
          </p:cNvPr>
          <p:cNvSpPr/>
          <p:nvPr userDrawn="1"/>
        </p:nvSpPr>
        <p:spPr>
          <a:xfrm>
            <a:off x="427673" y="4221126"/>
            <a:ext cx="2538188" cy="275118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FF4E00D-922B-7F73-2865-9905A6F435B6}"/>
              </a:ext>
            </a:extLst>
          </p:cNvPr>
          <p:cNvSpPr/>
          <p:nvPr userDrawn="1"/>
        </p:nvSpPr>
        <p:spPr>
          <a:xfrm>
            <a:off x="3316185" y="-106325"/>
            <a:ext cx="2538188" cy="275118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2">
            <a:extLst>
              <a:ext uri="{FF2B5EF4-FFF2-40B4-BE49-F238E27FC236}">
                <a16:creationId xmlns="" xmlns:a16="http://schemas.microsoft.com/office/drawing/2014/main" id="{588FFC69-206C-421B-CC2D-E5F95E9FC08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1154" y="267422"/>
            <a:ext cx="1871225" cy="31615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12">
            <a:extLst>
              <a:ext uri="{FF2B5EF4-FFF2-40B4-BE49-F238E27FC236}">
                <a16:creationId xmlns="" xmlns:a16="http://schemas.microsoft.com/office/drawing/2014/main" id="{95167EC5-9F33-DB14-A83A-62A514FF874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649666" y="3441769"/>
            <a:ext cx="1871225" cy="31615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12">
            <a:extLst>
              <a:ext uri="{FF2B5EF4-FFF2-40B4-BE49-F238E27FC236}">
                <a16:creationId xmlns="" xmlns:a16="http://schemas.microsoft.com/office/drawing/2014/main" id="{5D0D8E0F-D581-E5CF-1E5F-99B35C93D0C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61154" y="4743382"/>
            <a:ext cx="1871225" cy="17066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="" xmlns:a16="http://schemas.microsoft.com/office/drawing/2014/main" id="{3A7B5825-7847-B005-2F16-853A9C8C4C2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649665" y="504497"/>
            <a:ext cx="1871225" cy="17066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="" xmlns:a16="http://schemas.microsoft.com/office/drawing/2014/main" id="{852CAF0D-E221-C8F4-E2BD-1A98BBA69D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3323" y="754023"/>
            <a:ext cx="5093004" cy="106523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lines.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="" xmlns:a16="http://schemas.microsoft.com/office/drawing/2014/main" id="{827F3353-F0E1-FBD6-EDFF-72DF94D00A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17199" y="2211165"/>
            <a:ext cx="3026379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="" xmlns:a16="http://schemas.microsoft.com/office/drawing/2014/main" id="{09C9D3D7-5A17-4BD4-B136-4F652E3273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17200" y="2446776"/>
            <a:ext cx="3461189" cy="66602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="" xmlns:a16="http://schemas.microsoft.com/office/drawing/2014/main" id="{05C2BF19-0C55-CF10-30CA-5954DDE326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17198" y="3355937"/>
            <a:ext cx="3026379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="" xmlns:a16="http://schemas.microsoft.com/office/drawing/2014/main" id="{899981B1-F3B3-07D4-2765-79D97C99F8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17198" y="3594144"/>
            <a:ext cx="3461189" cy="66602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="" xmlns:a16="http://schemas.microsoft.com/office/drawing/2014/main" id="{75377A1D-45A4-1C34-6E1A-DBA8C0CE37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17201" y="4491914"/>
            <a:ext cx="3026379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="" xmlns:a16="http://schemas.microsoft.com/office/drawing/2014/main" id="{B868BFC9-C5E4-28EB-9E35-4532EE8223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17201" y="4735521"/>
            <a:ext cx="3461189" cy="66602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="" xmlns:a16="http://schemas.microsoft.com/office/drawing/2014/main" id="{EDA5B50C-47E5-F72F-6A38-659C8F390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17201" y="5607383"/>
            <a:ext cx="3026379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="" xmlns:a16="http://schemas.microsoft.com/office/drawing/2014/main" id="{D37BA403-368A-9A47-B14E-947CA527095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17201" y="5840357"/>
            <a:ext cx="3461189" cy="66602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7" name="Rectangle: Rounded Corners 1">
            <a:extLst>
              <a:ext uri="{FF2B5EF4-FFF2-40B4-BE49-F238E27FC236}">
                <a16:creationId xmlns="" xmlns:a16="http://schemas.microsoft.com/office/drawing/2014/main" id="{ED31F5DF-FAE1-9C72-5425-75130E1A083A}"/>
              </a:ext>
            </a:extLst>
          </p:cNvPr>
          <p:cNvSpPr/>
          <p:nvPr userDrawn="1"/>
        </p:nvSpPr>
        <p:spPr>
          <a:xfrm>
            <a:off x="6369831" y="4424070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sp>
        <p:nvSpPr>
          <p:cNvPr id="11" name="Rectangle: Rounded Corners 1">
            <a:extLst>
              <a:ext uri="{FF2B5EF4-FFF2-40B4-BE49-F238E27FC236}">
                <a16:creationId xmlns="" xmlns:a16="http://schemas.microsoft.com/office/drawing/2014/main" id="{05BE1E40-A58D-1C4F-FAAD-2F4311080DCB}"/>
              </a:ext>
            </a:extLst>
          </p:cNvPr>
          <p:cNvSpPr/>
          <p:nvPr userDrawn="1"/>
        </p:nvSpPr>
        <p:spPr>
          <a:xfrm>
            <a:off x="6375019" y="5533666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</a:p>
        </p:txBody>
      </p:sp>
      <p:sp>
        <p:nvSpPr>
          <p:cNvPr id="15" name="Rectangle: Rounded Corners 1">
            <a:extLst>
              <a:ext uri="{FF2B5EF4-FFF2-40B4-BE49-F238E27FC236}">
                <a16:creationId xmlns="" xmlns:a16="http://schemas.microsoft.com/office/drawing/2014/main" id="{BF8B8684-8F60-3840-325E-6BA1104578B3}"/>
              </a:ext>
            </a:extLst>
          </p:cNvPr>
          <p:cNvSpPr/>
          <p:nvPr userDrawn="1"/>
        </p:nvSpPr>
        <p:spPr>
          <a:xfrm>
            <a:off x="6369831" y="3279430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sp>
        <p:nvSpPr>
          <p:cNvPr id="16" name="Rectangle: Rounded Corners 1">
            <a:extLst>
              <a:ext uri="{FF2B5EF4-FFF2-40B4-BE49-F238E27FC236}">
                <a16:creationId xmlns="" xmlns:a16="http://schemas.microsoft.com/office/drawing/2014/main" id="{0B039817-5188-AF76-0146-58A5C3CB7EF3}"/>
              </a:ext>
            </a:extLst>
          </p:cNvPr>
          <p:cNvSpPr/>
          <p:nvPr userDrawn="1"/>
        </p:nvSpPr>
        <p:spPr>
          <a:xfrm>
            <a:off x="6369831" y="2134790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838316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6">
            <a:extLst>
              <a:ext uri="{FF2B5EF4-FFF2-40B4-BE49-F238E27FC236}">
                <a16:creationId xmlns="" xmlns:a16="http://schemas.microsoft.com/office/drawing/2014/main" id="{AB132D62-2502-4790-2C24-2DF841CA52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995" y="786809"/>
            <a:ext cx="8932531" cy="12012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lines. 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="" xmlns:a16="http://schemas.microsoft.com/office/drawing/2014/main" id="{E76E5A47-DDE3-70E0-5AD2-3D8AC0C302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5423" y="2532132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D126CCC2-38DC-B2F8-2E12-0512A508C6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6155" y="2737810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="" xmlns:a16="http://schemas.microsoft.com/office/drawing/2014/main" id="{FCD6613C-0C43-31C2-ECA9-C74310F6E06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56155" y="3843013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="" xmlns:a16="http://schemas.microsoft.com/office/drawing/2014/main" id="{AE84500B-8BE0-BBC3-CE29-480CADB9FF1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66887" y="4048691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="" xmlns:a16="http://schemas.microsoft.com/office/drawing/2014/main" id="{547BA8BD-5101-2469-8588-9B2F893396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34691" y="5170811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="" xmlns:a16="http://schemas.microsoft.com/office/drawing/2014/main" id="{70803F01-A87D-DB6D-6167-FD8BA501C27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45423" y="5376489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="" xmlns:a16="http://schemas.microsoft.com/office/drawing/2014/main" id="{181621A9-2ED5-5D57-1F30-001A89946F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18006" y="2532132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="" xmlns:a16="http://schemas.microsoft.com/office/drawing/2014/main" id="{1ACC28E6-7090-3C29-FC62-6AADEC73639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28738" y="2737810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="" xmlns:a16="http://schemas.microsoft.com/office/drawing/2014/main" id="{CF768E67-59C2-59E1-9A6F-EC55AEEAF2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28738" y="3843013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="" xmlns:a16="http://schemas.microsoft.com/office/drawing/2014/main" id="{A24EFD0E-16F8-035E-B207-EE13B52841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9470" y="4048691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="" xmlns:a16="http://schemas.microsoft.com/office/drawing/2014/main" id="{D12AE58C-DE17-FE6D-E898-D014975ED3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07274" y="5170811"/>
            <a:ext cx="3953373" cy="2743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="" xmlns:a16="http://schemas.microsoft.com/office/drawing/2014/main" id="{E2CDC31C-93A8-9D2D-3976-941D829207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18006" y="5376489"/>
            <a:ext cx="3942641" cy="6310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B0957AD-CA2F-A035-E2B4-ADA1992F0D04}"/>
              </a:ext>
            </a:extLst>
          </p:cNvPr>
          <p:cNvSpPr/>
          <p:nvPr userDrawn="1"/>
        </p:nvSpPr>
        <p:spPr>
          <a:xfrm>
            <a:off x="751060" y="3753783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sp>
        <p:nvSpPr>
          <p:cNvPr id="4" name="Rectangle: Rounded Corners 1">
            <a:extLst>
              <a:ext uri="{FF2B5EF4-FFF2-40B4-BE49-F238E27FC236}">
                <a16:creationId xmlns="" xmlns:a16="http://schemas.microsoft.com/office/drawing/2014/main" id="{94303A4A-E6CC-656F-94B6-79AC275FF097}"/>
              </a:ext>
            </a:extLst>
          </p:cNvPr>
          <p:cNvSpPr/>
          <p:nvPr userDrawn="1"/>
        </p:nvSpPr>
        <p:spPr>
          <a:xfrm>
            <a:off x="751060" y="2442902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  <p:sp>
        <p:nvSpPr>
          <p:cNvPr id="5" name="Rectangle: Rounded Corners 1">
            <a:extLst>
              <a:ext uri="{FF2B5EF4-FFF2-40B4-BE49-F238E27FC236}">
                <a16:creationId xmlns="" xmlns:a16="http://schemas.microsoft.com/office/drawing/2014/main" id="{4BD0613B-F5B0-1678-8BAD-59F145D24559}"/>
              </a:ext>
            </a:extLst>
          </p:cNvPr>
          <p:cNvSpPr/>
          <p:nvPr userDrawn="1"/>
        </p:nvSpPr>
        <p:spPr>
          <a:xfrm>
            <a:off x="5934375" y="2442901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sp>
        <p:nvSpPr>
          <p:cNvPr id="6" name="Rectangle: Rounded Corners 1">
            <a:extLst>
              <a:ext uri="{FF2B5EF4-FFF2-40B4-BE49-F238E27FC236}">
                <a16:creationId xmlns="" xmlns:a16="http://schemas.microsoft.com/office/drawing/2014/main" id="{5F228DE1-664C-2DDE-F7B5-AB67660D8CE5}"/>
              </a:ext>
            </a:extLst>
          </p:cNvPr>
          <p:cNvSpPr/>
          <p:nvPr userDrawn="1"/>
        </p:nvSpPr>
        <p:spPr>
          <a:xfrm>
            <a:off x="5934375" y="3753782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</a:p>
        </p:txBody>
      </p:sp>
      <p:sp>
        <p:nvSpPr>
          <p:cNvPr id="7" name="Rectangle: Rounded Corners 1">
            <a:extLst>
              <a:ext uri="{FF2B5EF4-FFF2-40B4-BE49-F238E27FC236}">
                <a16:creationId xmlns="" xmlns:a16="http://schemas.microsoft.com/office/drawing/2014/main" id="{25A7665D-B3F5-4898-8EF7-662C769D0316}"/>
              </a:ext>
            </a:extLst>
          </p:cNvPr>
          <p:cNvSpPr/>
          <p:nvPr userDrawn="1"/>
        </p:nvSpPr>
        <p:spPr>
          <a:xfrm>
            <a:off x="5934375" y="5150086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06</a:t>
            </a:r>
          </a:p>
        </p:txBody>
      </p:sp>
      <p:sp>
        <p:nvSpPr>
          <p:cNvPr id="8" name="Rectangle: Rounded Corners 1">
            <a:extLst>
              <a:ext uri="{FF2B5EF4-FFF2-40B4-BE49-F238E27FC236}">
                <a16:creationId xmlns="" xmlns:a16="http://schemas.microsoft.com/office/drawing/2014/main" id="{C2C83197-226D-BF62-3C36-A0BCE79F984E}"/>
              </a:ext>
            </a:extLst>
          </p:cNvPr>
          <p:cNvSpPr/>
          <p:nvPr userDrawn="1"/>
        </p:nvSpPr>
        <p:spPr>
          <a:xfrm>
            <a:off x="751060" y="5150085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5192654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16">
            <a:extLst>
              <a:ext uri="{FF2B5EF4-FFF2-40B4-BE49-F238E27FC236}">
                <a16:creationId xmlns="" xmlns:a16="http://schemas.microsoft.com/office/drawing/2014/main" id="{D2D4D857-BF4F-DF21-7245-2DE88A1381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22757" y="2847858"/>
            <a:ext cx="2692044" cy="37083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="" xmlns:a16="http://schemas.microsoft.com/office/drawing/2014/main" id="{F977E9E3-4040-45AF-5843-7616095C922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37865" y="3151158"/>
            <a:ext cx="2676936" cy="116852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="" xmlns:a16="http://schemas.microsoft.com/office/drawing/2014/main" id="{6537EB48-06F3-7739-DD51-E3CD5CE7F9D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391882" y="2847858"/>
            <a:ext cx="2949218" cy="37083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="" xmlns:a16="http://schemas.microsoft.com/office/drawing/2014/main" id="{C0BEE91B-9632-8640-90B2-B391B967436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06989" y="3163858"/>
            <a:ext cx="2934111" cy="116852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="" xmlns:a16="http://schemas.microsoft.com/office/drawing/2014/main" id="{4FC7FD93-42B9-6B85-5201-63C2F56147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08365" y="2846553"/>
            <a:ext cx="2692044" cy="37083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="" xmlns:a16="http://schemas.microsoft.com/office/drawing/2014/main" id="{D1A310F2-7B4C-F46E-92BB-950F51B667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23473" y="3175253"/>
            <a:ext cx="2676936" cy="116852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="" xmlns:a16="http://schemas.microsoft.com/office/drawing/2014/main" id="{DA0F6F2A-EEF1-5367-366B-428E33DDC7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422757" y="4663958"/>
            <a:ext cx="2692044" cy="37083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="" xmlns:a16="http://schemas.microsoft.com/office/drawing/2014/main" id="{D8AB829C-DF3C-A568-45AA-A540469C27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437865" y="4967258"/>
            <a:ext cx="2676936" cy="116852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="" xmlns:a16="http://schemas.microsoft.com/office/drawing/2014/main" id="{6D0B49C8-E6A4-7E56-8F76-B8A89C51B1E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391882" y="4663958"/>
            <a:ext cx="2949218" cy="37083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="" xmlns:a16="http://schemas.microsoft.com/office/drawing/2014/main" id="{2DA5D5D5-4045-EBFC-D7D2-B9CED1B0978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06989" y="4967258"/>
            <a:ext cx="2934111" cy="116852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="" xmlns:a16="http://schemas.microsoft.com/office/drawing/2014/main" id="{614ECC73-59FE-1E17-8BE3-E7C40F922ED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08365" y="4662653"/>
            <a:ext cx="2692044" cy="37083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="" xmlns:a16="http://schemas.microsoft.com/office/drawing/2014/main" id="{858C49A1-6A5D-736F-4339-D5748E4C7A9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923473" y="4965953"/>
            <a:ext cx="2676936" cy="116852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" name="Text Placeholder 16">
            <a:extLst>
              <a:ext uri="{FF2B5EF4-FFF2-40B4-BE49-F238E27FC236}">
                <a16:creationId xmlns="" xmlns:a16="http://schemas.microsoft.com/office/drawing/2014/main" id="{D084E1F4-40AF-6E86-46B2-0D020918D3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995" y="786809"/>
            <a:ext cx="8932531" cy="12012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lines.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5908CB78-7083-8C18-BB37-A0F207159F96}"/>
              </a:ext>
            </a:extLst>
          </p:cNvPr>
          <p:cNvSpPr/>
          <p:nvPr userDrawn="1"/>
        </p:nvSpPr>
        <p:spPr>
          <a:xfrm>
            <a:off x="614085" y="4580678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</a:p>
        </p:txBody>
      </p:sp>
      <p:sp>
        <p:nvSpPr>
          <p:cNvPr id="11" name="Rectangle: Rounded Corners 1">
            <a:extLst>
              <a:ext uri="{FF2B5EF4-FFF2-40B4-BE49-F238E27FC236}">
                <a16:creationId xmlns="" xmlns:a16="http://schemas.microsoft.com/office/drawing/2014/main" id="{FC173D95-0E04-503E-0836-40E8E0F541D5}"/>
              </a:ext>
            </a:extLst>
          </p:cNvPr>
          <p:cNvSpPr/>
          <p:nvPr userDrawn="1"/>
        </p:nvSpPr>
        <p:spPr>
          <a:xfrm>
            <a:off x="614085" y="2764578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5C56BF5B-9373-C832-EC79-84BA002F405B}"/>
              </a:ext>
            </a:extLst>
          </p:cNvPr>
          <p:cNvSpPr/>
          <p:nvPr userDrawn="1"/>
        </p:nvSpPr>
        <p:spPr>
          <a:xfrm>
            <a:off x="4220365" y="4580678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05</a:t>
            </a:r>
          </a:p>
        </p:txBody>
      </p:sp>
      <p:sp>
        <p:nvSpPr>
          <p:cNvPr id="14" name="Rectangle: Rounded Corners 1">
            <a:extLst>
              <a:ext uri="{FF2B5EF4-FFF2-40B4-BE49-F238E27FC236}">
                <a16:creationId xmlns="" xmlns:a16="http://schemas.microsoft.com/office/drawing/2014/main" id="{6281BC90-CC52-6C84-6593-1075AF5C1A39}"/>
              </a:ext>
            </a:extLst>
          </p:cNvPr>
          <p:cNvSpPr/>
          <p:nvPr userDrawn="1"/>
        </p:nvSpPr>
        <p:spPr>
          <a:xfrm>
            <a:off x="4220365" y="2764578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DC9C7C3C-8A93-3086-DFD4-3971C858F0D3}"/>
              </a:ext>
            </a:extLst>
          </p:cNvPr>
          <p:cNvSpPr/>
          <p:nvPr userDrawn="1"/>
        </p:nvSpPr>
        <p:spPr>
          <a:xfrm>
            <a:off x="7696327" y="4580678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06</a:t>
            </a:r>
          </a:p>
        </p:txBody>
      </p:sp>
      <p:sp>
        <p:nvSpPr>
          <p:cNvPr id="16" name="Rectangle: Rounded Corners 1">
            <a:extLst>
              <a:ext uri="{FF2B5EF4-FFF2-40B4-BE49-F238E27FC236}">
                <a16:creationId xmlns="" xmlns:a16="http://schemas.microsoft.com/office/drawing/2014/main" id="{E93895D1-F0C7-2419-62C5-FA173582D4C5}"/>
              </a:ext>
            </a:extLst>
          </p:cNvPr>
          <p:cNvSpPr/>
          <p:nvPr userDrawn="1"/>
        </p:nvSpPr>
        <p:spPr>
          <a:xfrm>
            <a:off x="7696327" y="2764578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3208737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Poin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16">
            <a:extLst>
              <a:ext uri="{FF2B5EF4-FFF2-40B4-BE49-F238E27FC236}">
                <a16:creationId xmlns="" xmlns:a16="http://schemas.microsoft.com/office/drawing/2014/main" id="{D2D4D857-BF4F-DF21-7245-2DE88A1381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22757" y="2847858"/>
            <a:ext cx="2692044" cy="37083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="" xmlns:a16="http://schemas.microsoft.com/office/drawing/2014/main" id="{F977E9E3-4040-45AF-5843-7616095C922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37865" y="3151158"/>
            <a:ext cx="2676936" cy="116852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="" xmlns:a16="http://schemas.microsoft.com/office/drawing/2014/main" id="{6537EB48-06F3-7739-DD51-E3CD5CE7F9D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391882" y="2847858"/>
            <a:ext cx="2949218" cy="37083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="" xmlns:a16="http://schemas.microsoft.com/office/drawing/2014/main" id="{C0BEE91B-9632-8640-90B2-B391B967436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06989" y="3163858"/>
            <a:ext cx="2934111" cy="116852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="" xmlns:a16="http://schemas.microsoft.com/office/drawing/2014/main" id="{4FC7FD93-42B9-6B85-5201-63C2F56147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08365" y="2846553"/>
            <a:ext cx="2692044" cy="37083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="" xmlns:a16="http://schemas.microsoft.com/office/drawing/2014/main" id="{D1A310F2-7B4C-F46E-92BB-950F51B667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23473" y="3175253"/>
            <a:ext cx="2676936" cy="116852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="" xmlns:a16="http://schemas.microsoft.com/office/drawing/2014/main" id="{DA0F6F2A-EEF1-5367-366B-428E33DDC7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422757" y="4663958"/>
            <a:ext cx="2692044" cy="37083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="" xmlns:a16="http://schemas.microsoft.com/office/drawing/2014/main" id="{D8AB829C-DF3C-A568-45AA-A540469C27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437865" y="4967258"/>
            <a:ext cx="2676936" cy="116852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="" xmlns:a16="http://schemas.microsoft.com/office/drawing/2014/main" id="{6D0B49C8-E6A4-7E56-8F76-B8A89C51B1E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391882" y="4663958"/>
            <a:ext cx="2949218" cy="37083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="" xmlns:a16="http://schemas.microsoft.com/office/drawing/2014/main" id="{2DA5D5D5-4045-EBFC-D7D2-B9CED1B0978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06989" y="4967258"/>
            <a:ext cx="2934111" cy="116852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="" xmlns:a16="http://schemas.microsoft.com/office/drawing/2014/main" id="{614ECC73-59FE-1E17-8BE3-E7C40F922ED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08365" y="4662653"/>
            <a:ext cx="2692044" cy="37083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="" xmlns:a16="http://schemas.microsoft.com/office/drawing/2014/main" id="{858C49A1-6A5D-736F-4339-D5748E4C7A9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923473" y="4965953"/>
            <a:ext cx="2676936" cy="116852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" name="Text Placeholder 16">
            <a:extLst>
              <a:ext uri="{FF2B5EF4-FFF2-40B4-BE49-F238E27FC236}">
                <a16:creationId xmlns="" xmlns:a16="http://schemas.microsoft.com/office/drawing/2014/main" id="{D084E1F4-40AF-6E86-46B2-0D020918D3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995" y="786809"/>
            <a:ext cx="8932531" cy="12012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lines. </a:t>
            </a:r>
          </a:p>
        </p:txBody>
      </p:sp>
    </p:spTree>
    <p:extLst>
      <p:ext uri="{BB962C8B-B14F-4D97-AF65-F5344CB8AC3E}">
        <p14:creationId xmlns:p14="http://schemas.microsoft.com/office/powerpoint/2010/main" val="41167729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6 Points Horizontal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16">
            <a:extLst>
              <a:ext uri="{FF2B5EF4-FFF2-40B4-BE49-F238E27FC236}">
                <a16:creationId xmlns="" xmlns:a16="http://schemas.microsoft.com/office/drawing/2014/main" id="{D2D4D857-BF4F-DF21-7245-2DE88A1381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22757" y="2406443"/>
            <a:ext cx="2692044" cy="37083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="" xmlns:a16="http://schemas.microsoft.com/office/drawing/2014/main" id="{F977E9E3-4040-45AF-5843-7616095C922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37865" y="2709743"/>
            <a:ext cx="2676936" cy="116852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="" xmlns:a16="http://schemas.microsoft.com/office/drawing/2014/main" id="{6537EB48-06F3-7739-DD51-E3CD5CE7F9D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391882" y="2406443"/>
            <a:ext cx="2949218" cy="37083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="" xmlns:a16="http://schemas.microsoft.com/office/drawing/2014/main" id="{C0BEE91B-9632-8640-90B2-B391B967436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06989" y="2722443"/>
            <a:ext cx="2934111" cy="116852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="" xmlns:a16="http://schemas.microsoft.com/office/drawing/2014/main" id="{4FC7FD93-42B9-6B85-5201-63C2F56147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08365" y="2405138"/>
            <a:ext cx="2692044" cy="37083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="" xmlns:a16="http://schemas.microsoft.com/office/drawing/2014/main" id="{D1A310F2-7B4C-F46E-92BB-950F51B667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23473" y="2733838"/>
            <a:ext cx="2676936" cy="116852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="" xmlns:a16="http://schemas.microsoft.com/office/drawing/2014/main" id="{DA0F6F2A-EEF1-5367-366B-428E33DDC7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422757" y="4222543"/>
            <a:ext cx="2692044" cy="37083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="" xmlns:a16="http://schemas.microsoft.com/office/drawing/2014/main" id="{D8AB829C-DF3C-A568-45AA-A540469C27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437865" y="4525843"/>
            <a:ext cx="2676936" cy="116852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="" xmlns:a16="http://schemas.microsoft.com/office/drawing/2014/main" id="{6D0B49C8-E6A4-7E56-8F76-B8A89C51B1E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391882" y="4222543"/>
            <a:ext cx="2949218" cy="37083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="" xmlns:a16="http://schemas.microsoft.com/office/drawing/2014/main" id="{2DA5D5D5-4045-EBFC-D7D2-B9CED1B0978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06989" y="4525843"/>
            <a:ext cx="2934111" cy="116852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="" xmlns:a16="http://schemas.microsoft.com/office/drawing/2014/main" id="{614ECC73-59FE-1E17-8BE3-E7C40F922ED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08365" y="4221238"/>
            <a:ext cx="2692044" cy="37083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="" xmlns:a16="http://schemas.microsoft.com/office/drawing/2014/main" id="{858C49A1-6A5D-736F-4339-D5748E4C7A9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923473" y="4524538"/>
            <a:ext cx="2676936" cy="116852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2" name="Text Placeholder 16">
            <a:extLst>
              <a:ext uri="{FF2B5EF4-FFF2-40B4-BE49-F238E27FC236}">
                <a16:creationId xmlns="" xmlns:a16="http://schemas.microsoft.com/office/drawing/2014/main" id="{D084E1F4-40AF-6E86-46B2-0D020918D3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01582" y="512763"/>
            <a:ext cx="5988835" cy="147527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</a:t>
            </a:r>
          </a:p>
          <a:p>
            <a:pPr lvl="0"/>
            <a:r>
              <a:rPr lang="en-US" dirty="0"/>
              <a:t>it can be 2 lines. </a:t>
            </a:r>
          </a:p>
        </p:txBody>
      </p:sp>
    </p:spTree>
    <p:extLst>
      <p:ext uri="{BB962C8B-B14F-4D97-AF65-F5344CB8AC3E}">
        <p14:creationId xmlns:p14="http://schemas.microsoft.com/office/powerpoint/2010/main" val="39800874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E01EF6C-9DB8-5B49-7BC9-5987C2FABD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395274" y="0"/>
            <a:ext cx="2796725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6">
            <a:extLst>
              <a:ext uri="{FF2B5EF4-FFF2-40B4-BE49-F238E27FC236}">
                <a16:creationId xmlns="" xmlns:a16="http://schemas.microsoft.com/office/drawing/2014/main" id="{6E490210-3B93-AC82-82E7-F998EFE5E2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93135" y="1177653"/>
            <a:ext cx="1513190" cy="5195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XX%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="" xmlns:a16="http://schemas.microsoft.com/office/drawing/2014/main" id="{1FE446BE-581A-BCCD-6B09-899492A262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84293" y="1684910"/>
            <a:ext cx="1915282" cy="8275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1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="" xmlns:a16="http://schemas.microsoft.com/office/drawing/2014/main" id="{CBF323D7-E927-407C-C45F-5AEDAB9998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12611" y="2842945"/>
            <a:ext cx="1513190" cy="5195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XX%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="" xmlns:a16="http://schemas.microsoft.com/office/drawing/2014/main" id="{62EBEAE3-1864-4426-FFB8-0D5D2940BA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03769" y="3339690"/>
            <a:ext cx="1895806" cy="8275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1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="" xmlns:a16="http://schemas.microsoft.com/office/drawing/2014/main" id="{34A6ADA2-5270-61E1-EEEC-0714595138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82502" y="4515764"/>
            <a:ext cx="1513190" cy="5120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XX%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="" xmlns:a16="http://schemas.microsoft.com/office/drawing/2014/main" id="{7B9B738E-463B-5AF3-F9A4-E2AC101CED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84292" y="5004983"/>
            <a:ext cx="1895807" cy="8275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1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="" xmlns:a16="http://schemas.microsoft.com/office/drawing/2014/main" id="{40DE5463-EA9A-26D5-C230-4C5A230FE1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003" y="1891958"/>
            <a:ext cx="4900032" cy="153704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or 3 lines.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="" xmlns:a16="http://schemas.microsoft.com/office/drawing/2014/main" id="{3ADFDA94-338F-275F-CE20-5D046A59FE7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72072" y="4645576"/>
            <a:ext cx="2381196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="" xmlns:a16="http://schemas.microsoft.com/office/drawing/2014/main" id="{71520568-49DB-9EF1-C1A5-ED94AE91C2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2072" y="4966042"/>
            <a:ext cx="2381196" cy="165421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lang="en-US" sz="1200" kern="1200" dirty="0">
                <a:solidFill>
                  <a:srgbClr val="696E78"/>
                </a:solidFill>
                <a:latin typeface="Roboto" panose="02000000000000000000" pitchFamily="2" charset="0"/>
                <a:ea typeface="Roboto" panose="02000000000000000000" pitchFamily="2" charset="0"/>
                <a:cs typeface="Poppins Light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="" xmlns:a16="http://schemas.microsoft.com/office/drawing/2014/main" id="{0D746768-A44E-136A-EA76-B8834EBE95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26199" y="4645576"/>
            <a:ext cx="2381196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="" xmlns:a16="http://schemas.microsoft.com/office/drawing/2014/main" id="{D3507D32-F638-6827-7812-C51F183D99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26199" y="4966042"/>
            <a:ext cx="2381196" cy="165421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lang="en-US" sz="1200" kern="1200" dirty="0">
                <a:solidFill>
                  <a:srgbClr val="696E78"/>
                </a:solidFill>
                <a:latin typeface="Roboto" panose="02000000000000000000" pitchFamily="2" charset="0"/>
                <a:ea typeface="Roboto" panose="02000000000000000000" pitchFamily="2" charset="0"/>
                <a:cs typeface="Poppins Light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="" xmlns:a16="http://schemas.microsoft.com/office/drawing/2014/main" id="{1A7384E9-E321-BF6C-3DE7-FC7C22DE9B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55759" y="4645576"/>
            <a:ext cx="2381196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="" xmlns:a16="http://schemas.microsoft.com/office/drawing/2014/main" id="{30BB52AB-CB0F-6C19-515B-22DF89393F8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55759" y="4966042"/>
            <a:ext cx="2381196" cy="165421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lang="en-US" sz="1200" kern="1200" dirty="0">
                <a:solidFill>
                  <a:srgbClr val="696E78"/>
                </a:solidFill>
                <a:latin typeface="Roboto" panose="02000000000000000000" pitchFamily="2" charset="0"/>
                <a:ea typeface="Roboto" panose="02000000000000000000" pitchFamily="2" charset="0"/>
                <a:cs typeface="Poppins Light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4" name="Content Placeholder 12">
            <a:extLst>
              <a:ext uri="{FF2B5EF4-FFF2-40B4-BE49-F238E27FC236}">
                <a16:creationId xmlns="" xmlns:a16="http://schemas.microsoft.com/office/drawing/2014/main" id="{D2826ACE-AB43-0FA7-5A20-932BFF9D15A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26872" y="1611159"/>
            <a:ext cx="2697304" cy="19706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12">
            <a:extLst>
              <a:ext uri="{FF2B5EF4-FFF2-40B4-BE49-F238E27FC236}">
                <a16:creationId xmlns="" xmlns:a16="http://schemas.microsoft.com/office/drawing/2014/main" id="{D24E1105-E15D-F903-8EA5-BE312E876AE3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43466" y="960447"/>
            <a:ext cx="2767840" cy="693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12">
            <a:extLst>
              <a:ext uri="{FF2B5EF4-FFF2-40B4-BE49-F238E27FC236}">
                <a16:creationId xmlns="" xmlns:a16="http://schemas.microsoft.com/office/drawing/2014/main" id="{A0423628-7289-6D22-3939-831940376F20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83869" y="3975781"/>
            <a:ext cx="487466" cy="4593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="" xmlns:a16="http://schemas.microsoft.com/office/drawing/2014/main" id="{2BA4BA25-3293-F107-236B-294B10BE29A4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548365" y="3983791"/>
            <a:ext cx="487466" cy="4593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2">
            <a:extLst>
              <a:ext uri="{FF2B5EF4-FFF2-40B4-BE49-F238E27FC236}">
                <a16:creationId xmlns="" xmlns:a16="http://schemas.microsoft.com/office/drawing/2014/main" id="{07A6C228-A621-F992-F1F1-F88AE9FD2A31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6362930" y="3975781"/>
            <a:ext cx="487466" cy="4593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B44E279-FAFD-04C6-1A63-11858B2D2D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0829229" y="4786558"/>
            <a:ext cx="1942295" cy="3769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DFCD717-DF04-BFC4-1F68-BA7145DB4C46}"/>
              </a:ext>
            </a:extLst>
          </p:cNvPr>
          <p:cNvGrpSpPr/>
          <p:nvPr userDrawn="1"/>
        </p:nvGrpSpPr>
        <p:grpSpPr>
          <a:xfrm>
            <a:off x="11807532" y="0"/>
            <a:ext cx="18543" cy="6866057"/>
            <a:chOff x="605570" y="35659"/>
            <a:chExt cx="18543" cy="6866057"/>
          </a:xfrm>
        </p:grpSpPr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5E799167-4A6D-F465-7AE9-F80A74D8BF5F}"/>
                </a:ext>
              </a:extLst>
            </p:cNvPr>
            <p:cNvCxnSpPr>
              <a:cxnSpLocks/>
            </p:cNvCxnSpPr>
            <p:nvPr/>
          </p:nvCxnSpPr>
          <p:spPr>
            <a:xfrm>
              <a:off x="605570" y="35659"/>
              <a:ext cx="0" cy="3792767"/>
            </a:xfrm>
            <a:prstGeom prst="line">
              <a:avLst/>
            </a:prstGeom>
            <a:ln>
              <a:gradFill>
                <a:gsLst>
                  <a:gs pos="0">
                    <a:srgbClr val="262626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CE699E4A-A7D1-CD3B-3977-600EA42DD0BB}"/>
                </a:ext>
              </a:extLst>
            </p:cNvPr>
            <p:cNvCxnSpPr>
              <a:cxnSpLocks/>
            </p:cNvCxnSpPr>
            <p:nvPr/>
          </p:nvCxnSpPr>
          <p:spPr>
            <a:xfrm>
              <a:off x="624113" y="6353076"/>
              <a:ext cx="0" cy="548640"/>
            </a:xfrm>
            <a:prstGeom prst="line">
              <a:avLst/>
            </a:prstGeom>
            <a:ln>
              <a:gradFill>
                <a:gsLst>
                  <a:gs pos="0">
                    <a:srgbClr val="262626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9202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hino Section Header_Black">
    <p:bg>
      <p:bgPr>
        <a:solidFill>
          <a:srgbClr val="F1F2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4006232-3465-9AA8-43DF-78A4EB89AF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F322CBB9-B1C9-85FC-1A5B-478F883F5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2469" y="4701209"/>
            <a:ext cx="9588500" cy="13517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4000" b="1" kern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Poppins ExtraBold" panose="00000900000000000000" pitchFamily="2" charset="0"/>
              </a:defRPr>
            </a:lvl1pPr>
            <a:lvl2pPr>
              <a:defRPr b="1" i="0">
                <a:solidFill>
                  <a:schemeClr val="bg1"/>
                </a:solidFill>
                <a:latin typeface="Work Sans" pitchFamily="2" charset="77"/>
              </a:defRPr>
            </a:lvl2pPr>
            <a:lvl3pPr>
              <a:defRPr b="1" i="0">
                <a:solidFill>
                  <a:schemeClr val="bg1"/>
                </a:solidFill>
                <a:latin typeface="Work Sans" pitchFamily="2" charset="77"/>
              </a:defRPr>
            </a:lvl3pPr>
            <a:lvl4pPr>
              <a:defRPr b="1" i="0">
                <a:solidFill>
                  <a:schemeClr val="bg1"/>
                </a:solidFill>
                <a:latin typeface="Work Sans" pitchFamily="2" charset="77"/>
              </a:defRPr>
            </a:lvl4pPr>
            <a:lvl5pPr>
              <a:defRPr b="1" i="0">
                <a:solidFill>
                  <a:schemeClr val="bg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 dirty="0"/>
              <a:t>Click to a subtitle section here to break up the next section.</a:t>
            </a:r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="" xmlns:a16="http://schemas.microsoft.com/office/drawing/2014/main" id="{D0539938-7B4F-CBB9-EB68-35BBE684BD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890" y="1553752"/>
            <a:ext cx="2146300" cy="2476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360A29-6AA9-AD82-1E62-E5E706ED9D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0829229" y="4786558"/>
            <a:ext cx="1942295" cy="37698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EEA946C-1226-1821-2F01-629CBD5598FA}"/>
              </a:ext>
            </a:extLst>
          </p:cNvPr>
          <p:cNvGrpSpPr/>
          <p:nvPr userDrawn="1"/>
        </p:nvGrpSpPr>
        <p:grpSpPr>
          <a:xfrm>
            <a:off x="11807532" y="0"/>
            <a:ext cx="18543" cy="6866057"/>
            <a:chOff x="605570" y="35659"/>
            <a:chExt cx="18543" cy="6866057"/>
          </a:xfrm>
        </p:grpSpPr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FC71B642-1BEC-199B-AFAE-300417268636}"/>
                </a:ext>
              </a:extLst>
            </p:cNvPr>
            <p:cNvCxnSpPr>
              <a:cxnSpLocks/>
            </p:cNvCxnSpPr>
            <p:nvPr/>
          </p:nvCxnSpPr>
          <p:spPr>
            <a:xfrm>
              <a:off x="605570" y="35659"/>
              <a:ext cx="0" cy="3792767"/>
            </a:xfrm>
            <a:prstGeom prst="line">
              <a:avLst/>
            </a:prstGeom>
            <a:ln>
              <a:gradFill>
                <a:gsLst>
                  <a:gs pos="0">
                    <a:srgbClr val="262626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A58F3AC1-6A64-37A0-9560-2BA8D4A30C6D}"/>
                </a:ext>
              </a:extLst>
            </p:cNvPr>
            <p:cNvCxnSpPr>
              <a:cxnSpLocks/>
            </p:cNvCxnSpPr>
            <p:nvPr/>
          </p:nvCxnSpPr>
          <p:spPr>
            <a:xfrm>
              <a:off x="624113" y="6353076"/>
              <a:ext cx="0" cy="548640"/>
            </a:xfrm>
            <a:prstGeom prst="line">
              <a:avLst/>
            </a:prstGeom>
            <a:ln>
              <a:gradFill>
                <a:gsLst>
                  <a:gs pos="0">
                    <a:srgbClr val="262626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35663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_Ne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E01EF6C-9DB8-5B49-7BC9-5987C2FABD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395274" y="0"/>
            <a:ext cx="2796725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6">
            <a:extLst>
              <a:ext uri="{FF2B5EF4-FFF2-40B4-BE49-F238E27FC236}">
                <a16:creationId xmlns="" xmlns:a16="http://schemas.microsoft.com/office/drawing/2014/main" id="{6E490210-3B93-AC82-82E7-F998EFE5E2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93135" y="1177653"/>
            <a:ext cx="1513190" cy="5195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="" xmlns:a16="http://schemas.microsoft.com/office/drawing/2014/main" id="{1FE446BE-581A-BCCD-6B09-899492A262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84293" y="1684910"/>
            <a:ext cx="1915282" cy="8275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="" xmlns:a16="http://schemas.microsoft.com/office/drawing/2014/main" id="{CBF323D7-E927-407C-C45F-5AEDAB9998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12611" y="2842945"/>
            <a:ext cx="1513190" cy="5195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="" xmlns:a16="http://schemas.microsoft.com/office/drawing/2014/main" id="{62EBEAE3-1864-4426-FFB8-0D5D2940BA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03769" y="3339690"/>
            <a:ext cx="1895806" cy="8275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="" xmlns:a16="http://schemas.microsoft.com/office/drawing/2014/main" id="{34A6ADA2-5270-61E1-EEEC-0714595138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82502" y="4515764"/>
            <a:ext cx="1513190" cy="5120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="" xmlns:a16="http://schemas.microsoft.com/office/drawing/2014/main" id="{7B9B738E-463B-5AF3-F9A4-E2AC101CED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84292" y="5004983"/>
            <a:ext cx="1895807" cy="8275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="" xmlns:a16="http://schemas.microsoft.com/office/drawing/2014/main" id="{40DE5463-EA9A-26D5-C230-4C5A230FE1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938" y="1557725"/>
            <a:ext cx="5128724" cy="153704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or 3 lines.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="" xmlns:a16="http://schemas.microsoft.com/office/drawing/2014/main" id="{3ADFDA94-338F-275F-CE20-5D046A59FE7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72072" y="4111723"/>
            <a:ext cx="2381196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="" xmlns:a16="http://schemas.microsoft.com/office/drawing/2014/main" id="{71520568-49DB-9EF1-C1A5-ED94AE91C2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2072" y="4432189"/>
            <a:ext cx="2381196" cy="165421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lang="en-US" sz="1200" kern="1200" dirty="0">
                <a:solidFill>
                  <a:srgbClr val="696E78"/>
                </a:solidFill>
                <a:latin typeface="Roboto" panose="02000000000000000000" pitchFamily="2" charset="0"/>
                <a:ea typeface="Roboto" panose="02000000000000000000" pitchFamily="2" charset="0"/>
                <a:cs typeface="Poppins Light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="" xmlns:a16="http://schemas.microsoft.com/office/drawing/2014/main" id="{0D746768-A44E-136A-EA76-B8834EBE95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26199" y="4111723"/>
            <a:ext cx="2381196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="" xmlns:a16="http://schemas.microsoft.com/office/drawing/2014/main" id="{D3507D32-F638-6827-7812-C51F183D99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26199" y="4432189"/>
            <a:ext cx="2381196" cy="165421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lang="en-US" sz="1200" kern="1200" dirty="0">
                <a:solidFill>
                  <a:srgbClr val="696E78"/>
                </a:solidFill>
                <a:latin typeface="Roboto" panose="02000000000000000000" pitchFamily="2" charset="0"/>
                <a:ea typeface="Roboto" panose="02000000000000000000" pitchFamily="2" charset="0"/>
                <a:cs typeface="Poppins Light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="" xmlns:a16="http://schemas.microsoft.com/office/drawing/2014/main" id="{1A7384E9-E321-BF6C-3DE7-FC7C22DE9B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55759" y="4111723"/>
            <a:ext cx="2381196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="" xmlns:a16="http://schemas.microsoft.com/office/drawing/2014/main" id="{30BB52AB-CB0F-6C19-515B-22DF89393F8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55759" y="4432189"/>
            <a:ext cx="2381196" cy="165421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lang="en-US" sz="1200" kern="1200" dirty="0">
                <a:solidFill>
                  <a:srgbClr val="696E78"/>
                </a:solidFill>
                <a:latin typeface="Roboto" panose="02000000000000000000" pitchFamily="2" charset="0"/>
                <a:ea typeface="Roboto" panose="02000000000000000000" pitchFamily="2" charset="0"/>
                <a:cs typeface="Poppins Light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4" name="Content Placeholder 12">
            <a:extLst>
              <a:ext uri="{FF2B5EF4-FFF2-40B4-BE49-F238E27FC236}">
                <a16:creationId xmlns="" xmlns:a16="http://schemas.microsoft.com/office/drawing/2014/main" id="{D2826ACE-AB43-0FA7-5A20-932BFF9D15A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17177" y="1548934"/>
            <a:ext cx="2697304" cy="19706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12">
            <a:extLst>
              <a:ext uri="{FF2B5EF4-FFF2-40B4-BE49-F238E27FC236}">
                <a16:creationId xmlns="" xmlns:a16="http://schemas.microsoft.com/office/drawing/2014/main" id="{D24E1105-E15D-F903-8EA5-BE312E876AE3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33797" y="512763"/>
            <a:ext cx="2767840" cy="693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12">
            <a:extLst>
              <a:ext uri="{FF2B5EF4-FFF2-40B4-BE49-F238E27FC236}">
                <a16:creationId xmlns="" xmlns:a16="http://schemas.microsoft.com/office/drawing/2014/main" id="{A0423628-7289-6D22-3939-831940376F20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83869" y="3441928"/>
            <a:ext cx="487466" cy="4593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="" xmlns:a16="http://schemas.microsoft.com/office/drawing/2014/main" id="{2BA4BA25-3293-F107-236B-294B10BE29A4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548365" y="3449938"/>
            <a:ext cx="487466" cy="4593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2">
            <a:extLst>
              <a:ext uri="{FF2B5EF4-FFF2-40B4-BE49-F238E27FC236}">
                <a16:creationId xmlns="" xmlns:a16="http://schemas.microsoft.com/office/drawing/2014/main" id="{07A6C228-A621-F992-F1F1-F88AE9FD2A31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6362930" y="3441928"/>
            <a:ext cx="487466" cy="4593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B44E279-FAFD-04C6-1A63-11858B2D2D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0829229" y="4786558"/>
            <a:ext cx="1942295" cy="3769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DFCD717-DF04-BFC4-1F68-BA7145DB4C46}"/>
              </a:ext>
            </a:extLst>
          </p:cNvPr>
          <p:cNvGrpSpPr/>
          <p:nvPr userDrawn="1"/>
        </p:nvGrpSpPr>
        <p:grpSpPr>
          <a:xfrm>
            <a:off x="11807532" y="0"/>
            <a:ext cx="18543" cy="6866057"/>
            <a:chOff x="605570" y="35659"/>
            <a:chExt cx="18543" cy="6866057"/>
          </a:xfrm>
        </p:grpSpPr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5E799167-4A6D-F465-7AE9-F80A74D8BF5F}"/>
                </a:ext>
              </a:extLst>
            </p:cNvPr>
            <p:cNvCxnSpPr>
              <a:cxnSpLocks/>
            </p:cNvCxnSpPr>
            <p:nvPr/>
          </p:nvCxnSpPr>
          <p:spPr>
            <a:xfrm>
              <a:off x="605570" y="35659"/>
              <a:ext cx="0" cy="3792767"/>
            </a:xfrm>
            <a:prstGeom prst="line">
              <a:avLst/>
            </a:prstGeom>
            <a:ln>
              <a:gradFill>
                <a:gsLst>
                  <a:gs pos="0">
                    <a:srgbClr val="262626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CE699E4A-A7D1-CD3B-3977-600EA42DD0BB}"/>
                </a:ext>
              </a:extLst>
            </p:cNvPr>
            <p:cNvCxnSpPr>
              <a:cxnSpLocks/>
            </p:cNvCxnSpPr>
            <p:nvPr/>
          </p:nvCxnSpPr>
          <p:spPr>
            <a:xfrm>
              <a:off x="624113" y="6353076"/>
              <a:ext cx="0" cy="548640"/>
            </a:xfrm>
            <a:prstGeom prst="line">
              <a:avLst/>
            </a:prstGeom>
            <a:ln>
              <a:gradFill>
                <a:gsLst>
                  <a:gs pos="0">
                    <a:srgbClr val="262626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0405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1" orient="horz" pos="2319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hino Case Stud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E01EF6C-9DB8-5B49-7BC9-5987C2FABD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395274" y="0"/>
            <a:ext cx="279672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6">
            <a:extLst>
              <a:ext uri="{FF2B5EF4-FFF2-40B4-BE49-F238E27FC236}">
                <a16:creationId xmlns="" xmlns:a16="http://schemas.microsoft.com/office/drawing/2014/main" id="{6E490210-3B93-AC82-82E7-F998EFE5E2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93135" y="1177653"/>
            <a:ext cx="1513190" cy="5195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XX%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="" xmlns:a16="http://schemas.microsoft.com/office/drawing/2014/main" id="{1FE446BE-581A-BCCD-6B09-899492A262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84293" y="1684910"/>
            <a:ext cx="1915282" cy="8275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1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="" xmlns:a16="http://schemas.microsoft.com/office/drawing/2014/main" id="{CBF323D7-E927-407C-C45F-5AEDAB9998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12611" y="2842945"/>
            <a:ext cx="1513190" cy="5195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XX%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="" xmlns:a16="http://schemas.microsoft.com/office/drawing/2014/main" id="{62EBEAE3-1864-4426-FFB8-0D5D2940BA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03769" y="3339690"/>
            <a:ext cx="1895806" cy="8275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1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="" xmlns:a16="http://schemas.microsoft.com/office/drawing/2014/main" id="{34A6ADA2-5270-61E1-EEEC-0714595138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82502" y="4515764"/>
            <a:ext cx="1513190" cy="5120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XX%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="" xmlns:a16="http://schemas.microsoft.com/office/drawing/2014/main" id="{7B9B738E-463B-5AF3-F9A4-E2AC101CED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84292" y="5004983"/>
            <a:ext cx="1895807" cy="8275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1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="" xmlns:a16="http://schemas.microsoft.com/office/drawing/2014/main" id="{40DE5463-EA9A-26D5-C230-4C5A230FE1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003" y="1891958"/>
            <a:ext cx="4900032" cy="153704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or 3 lines.</a:t>
            </a:r>
          </a:p>
        </p:txBody>
      </p:sp>
      <p:sp>
        <p:nvSpPr>
          <p:cNvPr id="22" name="Rectangle: Rounded Corners 12">
            <a:extLst>
              <a:ext uri="{FF2B5EF4-FFF2-40B4-BE49-F238E27FC236}">
                <a16:creationId xmlns="" xmlns:a16="http://schemas.microsoft.com/office/drawing/2014/main" id="{32E74EED-744A-4016-FD65-50802549FDA6}"/>
              </a:ext>
            </a:extLst>
          </p:cNvPr>
          <p:cNvSpPr/>
          <p:nvPr userDrawn="1"/>
        </p:nvSpPr>
        <p:spPr>
          <a:xfrm>
            <a:off x="3518920" y="3939157"/>
            <a:ext cx="548640" cy="54864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Work Sans" pitchFamily="2" charset="77"/>
            </a:endParaRPr>
          </a:p>
        </p:txBody>
      </p:sp>
      <p:sp>
        <p:nvSpPr>
          <p:cNvPr id="25" name="Rectangle: Rounded Corners 12">
            <a:extLst>
              <a:ext uri="{FF2B5EF4-FFF2-40B4-BE49-F238E27FC236}">
                <a16:creationId xmlns="" xmlns:a16="http://schemas.microsoft.com/office/drawing/2014/main" id="{980D8FE0-D791-1E34-3E21-4D4523F46242}"/>
              </a:ext>
            </a:extLst>
          </p:cNvPr>
          <p:cNvSpPr/>
          <p:nvPr userDrawn="1"/>
        </p:nvSpPr>
        <p:spPr>
          <a:xfrm>
            <a:off x="6333485" y="3939157"/>
            <a:ext cx="548640" cy="54864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Work Sans" pitchFamily="2" charset="77"/>
            </a:endParaRPr>
          </a:p>
        </p:txBody>
      </p:sp>
      <p:sp>
        <p:nvSpPr>
          <p:cNvPr id="27" name="Rectangle: Rounded Corners 12">
            <a:extLst>
              <a:ext uri="{FF2B5EF4-FFF2-40B4-BE49-F238E27FC236}">
                <a16:creationId xmlns="" xmlns:a16="http://schemas.microsoft.com/office/drawing/2014/main" id="{D19C79EF-009F-2D7A-9672-3BBBAD6A7D37}"/>
              </a:ext>
            </a:extLst>
          </p:cNvPr>
          <p:cNvSpPr/>
          <p:nvPr userDrawn="1"/>
        </p:nvSpPr>
        <p:spPr>
          <a:xfrm>
            <a:off x="643715" y="3939157"/>
            <a:ext cx="548640" cy="54864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Work Sans" pitchFamily="2" charset="77"/>
            </a:endParaRPr>
          </a:p>
        </p:txBody>
      </p:sp>
      <p:sp>
        <p:nvSpPr>
          <p:cNvPr id="33" name="Text Placeholder 16">
            <a:extLst>
              <a:ext uri="{FF2B5EF4-FFF2-40B4-BE49-F238E27FC236}">
                <a16:creationId xmlns="" xmlns:a16="http://schemas.microsoft.com/office/drawing/2014/main" id="{3ADFDA94-338F-275F-CE20-5D046A59FE7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72072" y="4645576"/>
            <a:ext cx="2381196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="" xmlns:a16="http://schemas.microsoft.com/office/drawing/2014/main" id="{71520568-49DB-9EF1-C1A5-ED94AE91C2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2072" y="4966042"/>
            <a:ext cx="2381196" cy="165421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lang="en-US" sz="1200" kern="1200" dirty="0">
                <a:solidFill>
                  <a:srgbClr val="696E78"/>
                </a:solidFill>
                <a:latin typeface="Roboto" panose="02000000000000000000" pitchFamily="2" charset="0"/>
                <a:ea typeface="Roboto" panose="02000000000000000000" pitchFamily="2" charset="0"/>
                <a:cs typeface="Poppins Light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="" xmlns:a16="http://schemas.microsoft.com/office/drawing/2014/main" id="{0D746768-A44E-136A-EA76-B8834EBE95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26199" y="4645576"/>
            <a:ext cx="2381196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="" xmlns:a16="http://schemas.microsoft.com/office/drawing/2014/main" id="{D3507D32-F638-6827-7812-C51F183D99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26199" y="4966042"/>
            <a:ext cx="2381196" cy="165421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lang="en-US" sz="1200" kern="1200" dirty="0">
                <a:solidFill>
                  <a:srgbClr val="696E78"/>
                </a:solidFill>
                <a:latin typeface="Roboto" panose="02000000000000000000" pitchFamily="2" charset="0"/>
                <a:ea typeface="Roboto" panose="02000000000000000000" pitchFamily="2" charset="0"/>
                <a:cs typeface="Poppins Light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="" xmlns:a16="http://schemas.microsoft.com/office/drawing/2014/main" id="{1A7384E9-E321-BF6C-3DE7-FC7C22DE9B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55759" y="4645576"/>
            <a:ext cx="2381196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="" xmlns:a16="http://schemas.microsoft.com/office/drawing/2014/main" id="{30BB52AB-CB0F-6C19-515B-22DF89393F8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55759" y="4966042"/>
            <a:ext cx="2381196" cy="165421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lang="en-US" sz="1200" kern="1200" dirty="0">
                <a:solidFill>
                  <a:srgbClr val="696E78"/>
                </a:solidFill>
                <a:latin typeface="Roboto" panose="02000000000000000000" pitchFamily="2" charset="0"/>
                <a:ea typeface="Roboto" panose="02000000000000000000" pitchFamily="2" charset="0"/>
                <a:cs typeface="Poppins Light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4" name="Content Placeholder 12">
            <a:extLst>
              <a:ext uri="{FF2B5EF4-FFF2-40B4-BE49-F238E27FC236}">
                <a16:creationId xmlns="" xmlns:a16="http://schemas.microsoft.com/office/drawing/2014/main" id="{D2826ACE-AB43-0FA7-5A20-932BFF9D15A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26872" y="1611159"/>
            <a:ext cx="2697304" cy="19706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12">
            <a:extLst>
              <a:ext uri="{FF2B5EF4-FFF2-40B4-BE49-F238E27FC236}">
                <a16:creationId xmlns="" xmlns:a16="http://schemas.microsoft.com/office/drawing/2014/main" id="{D24E1105-E15D-F903-8EA5-BE312E876AE3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43466" y="960447"/>
            <a:ext cx="2767840" cy="693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12">
            <a:extLst>
              <a:ext uri="{FF2B5EF4-FFF2-40B4-BE49-F238E27FC236}">
                <a16:creationId xmlns="" xmlns:a16="http://schemas.microsoft.com/office/drawing/2014/main" id="{A0423628-7289-6D22-3939-831940376F20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83869" y="3975781"/>
            <a:ext cx="487466" cy="4593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="" xmlns:a16="http://schemas.microsoft.com/office/drawing/2014/main" id="{2BA4BA25-3293-F107-236B-294B10BE29A4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548365" y="3983791"/>
            <a:ext cx="487466" cy="4593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2">
            <a:extLst>
              <a:ext uri="{FF2B5EF4-FFF2-40B4-BE49-F238E27FC236}">
                <a16:creationId xmlns="" xmlns:a16="http://schemas.microsoft.com/office/drawing/2014/main" id="{07A6C228-A621-F992-F1F1-F88AE9FD2A31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6362930" y="3975781"/>
            <a:ext cx="487466" cy="4593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C5E686D-37A9-AAC2-0274-65DA18F6F544}"/>
              </a:ext>
            </a:extLst>
          </p:cNvPr>
          <p:cNvGrpSpPr/>
          <p:nvPr userDrawn="1"/>
        </p:nvGrpSpPr>
        <p:grpSpPr>
          <a:xfrm>
            <a:off x="11807532" y="0"/>
            <a:ext cx="18543" cy="6866057"/>
            <a:chOff x="605570" y="35659"/>
            <a:chExt cx="18543" cy="6866057"/>
          </a:xfrm>
        </p:grpSpPr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3EF5B5AF-327D-715B-175B-BF4E2CA27DA5}"/>
                </a:ext>
              </a:extLst>
            </p:cNvPr>
            <p:cNvCxnSpPr>
              <a:cxnSpLocks/>
            </p:cNvCxnSpPr>
            <p:nvPr/>
          </p:nvCxnSpPr>
          <p:spPr>
            <a:xfrm>
              <a:off x="605570" y="35659"/>
              <a:ext cx="0" cy="3792767"/>
            </a:xfrm>
            <a:prstGeom prst="line">
              <a:avLst/>
            </a:prstGeom>
            <a:ln>
              <a:gradFill>
                <a:gsLst>
                  <a:gs pos="0">
                    <a:srgbClr val="3044B8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791ACD69-588F-BC84-D3E7-E9EC9601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24113" y="6353076"/>
              <a:ext cx="0" cy="548640"/>
            </a:xfrm>
            <a:prstGeom prst="line">
              <a:avLst/>
            </a:prstGeom>
            <a:ln>
              <a:gradFill>
                <a:gsLst>
                  <a:gs pos="0">
                    <a:srgbClr val="3044B8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23B384D6-9B67-7FD6-E089-67F92ADAAB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0829229" y="4786558"/>
            <a:ext cx="1942295" cy="37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79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hino Case Stud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E01EF6C-9DB8-5B49-7BC9-5987C2FABD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395274" y="0"/>
            <a:ext cx="279672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6">
            <a:extLst>
              <a:ext uri="{FF2B5EF4-FFF2-40B4-BE49-F238E27FC236}">
                <a16:creationId xmlns="" xmlns:a16="http://schemas.microsoft.com/office/drawing/2014/main" id="{6E490210-3B93-AC82-82E7-F998EFE5E2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93135" y="1177653"/>
            <a:ext cx="1513190" cy="5195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XX%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="" xmlns:a16="http://schemas.microsoft.com/office/drawing/2014/main" id="{1FE446BE-581A-BCCD-6B09-899492A262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84293" y="1684910"/>
            <a:ext cx="1915282" cy="8275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1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="" xmlns:a16="http://schemas.microsoft.com/office/drawing/2014/main" id="{CBF323D7-E927-407C-C45F-5AEDAB9998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12611" y="2842945"/>
            <a:ext cx="1513190" cy="5195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XX%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="" xmlns:a16="http://schemas.microsoft.com/office/drawing/2014/main" id="{62EBEAE3-1864-4426-FFB8-0D5D2940BA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03769" y="3339690"/>
            <a:ext cx="1895806" cy="8275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1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="" xmlns:a16="http://schemas.microsoft.com/office/drawing/2014/main" id="{34A6ADA2-5270-61E1-EEEC-0714595138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82502" y="4515764"/>
            <a:ext cx="1513190" cy="5120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XX%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="" xmlns:a16="http://schemas.microsoft.com/office/drawing/2014/main" id="{7B9B738E-463B-5AF3-F9A4-E2AC101CED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84292" y="5004983"/>
            <a:ext cx="1895807" cy="8275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1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="" xmlns:a16="http://schemas.microsoft.com/office/drawing/2014/main" id="{40DE5463-EA9A-26D5-C230-4C5A230FE1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003" y="1891958"/>
            <a:ext cx="4900032" cy="153704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or 3 lines.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="" xmlns:a16="http://schemas.microsoft.com/office/drawing/2014/main" id="{3ADFDA94-338F-275F-CE20-5D046A59FE7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72072" y="4645576"/>
            <a:ext cx="2381196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="" xmlns:a16="http://schemas.microsoft.com/office/drawing/2014/main" id="{71520568-49DB-9EF1-C1A5-ED94AE91C2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2072" y="4966042"/>
            <a:ext cx="2381196" cy="165421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lang="en-US" sz="1200" kern="1200" dirty="0">
                <a:solidFill>
                  <a:srgbClr val="696E78"/>
                </a:solidFill>
                <a:latin typeface="Roboto" panose="02000000000000000000" pitchFamily="2" charset="0"/>
                <a:ea typeface="Roboto" panose="02000000000000000000" pitchFamily="2" charset="0"/>
                <a:cs typeface="Poppins Light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="" xmlns:a16="http://schemas.microsoft.com/office/drawing/2014/main" id="{0D746768-A44E-136A-EA76-B8834EBE95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26199" y="4645576"/>
            <a:ext cx="2381196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="" xmlns:a16="http://schemas.microsoft.com/office/drawing/2014/main" id="{D3507D32-F638-6827-7812-C51F183D99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26199" y="4966042"/>
            <a:ext cx="2381196" cy="165421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lang="en-US" sz="1200" kern="1200" dirty="0">
                <a:solidFill>
                  <a:srgbClr val="696E78"/>
                </a:solidFill>
                <a:latin typeface="Roboto" panose="02000000000000000000" pitchFamily="2" charset="0"/>
                <a:ea typeface="Roboto" panose="02000000000000000000" pitchFamily="2" charset="0"/>
                <a:cs typeface="Poppins Light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="" xmlns:a16="http://schemas.microsoft.com/office/drawing/2014/main" id="{1A7384E9-E321-BF6C-3DE7-FC7C22DE9B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55759" y="4645576"/>
            <a:ext cx="2381196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Add point here.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="" xmlns:a16="http://schemas.microsoft.com/office/drawing/2014/main" id="{30BB52AB-CB0F-6C19-515B-22DF89393F8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55759" y="4966042"/>
            <a:ext cx="2381196" cy="165421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lang="en-US" sz="1200" kern="1200" dirty="0">
                <a:solidFill>
                  <a:srgbClr val="696E78"/>
                </a:solidFill>
                <a:latin typeface="Roboto" panose="02000000000000000000" pitchFamily="2" charset="0"/>
                <a:ea typeface="Roboto" panose="02000000000000000000" pitchFamily="2" charset="0"/>
                <a:cs typeface="Poppins Light"/>
              </a:defRPr>
            </a:lvl1pPr>
          </a:lstStyle>
          <a:p>
            <a:pPr lvl="0"/>
            <a:r>
              <a:rPr lang="en-US"/>
              <a:t>Add a short sentence summarizing what you need to put here.</a:t>
            </a:r>
          </a:p>
        </p:txBody>
      </p:sp>
      <p:sp>
        <p:nvSpPr>
          <p:cNvPr id="4" name="Content Placeholder 12">
            <a:extLst>
              <a:ext uri="{FF2B5EF4-FFF2-40B4-BE49-F238E27FC236}">
                <a16:creationId xmlns="" xmlns:a16="http://schemas.microsoft.com/office/drawing/2014/main" id="{D2826ACE-AB43-0FA7-5A20-932BFF9D15A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26872" y="1611159"/>
            <a:ext cx="2697304" cy="19706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12">
            <a:extLst>
              <a:ext uri="{FF2B5EF4-FFF2-40B4-BE49-F238E27FC236}">
                <a16:creationId xmlns="" xmlns:a16="http://schemas.microsoft.com/office/drawing/2014/main" id="{D24E1105-E15D-F903-8EA5-BE312E876AE3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43466" y="960447"/>
            <a:ext cx="2767840" cy="693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12">
            <a:extLst>
              <a:ext uri="{FF2B5EF4-FFF2-40B4-BE49-F238E27FC236}">
                <a16:creationId xmlns="" xmlns:a16="http://schemas.microsoft.com/office/drawing/2014/main" id="{A0423628-7289-6D22-3939-831940376F20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83869" y="3975781"/>
            <a:ext cx="487466" cy="4593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="" xmlns:a16="http://schemas.microsoft.com/office/drawing/2014/main" id="{2BA4BA25-3293-F107-236B-294B10BE29A4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548365" y="3983791"/>
            <a:ext cx="487466" cy="4593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2">
            <a:extLst>
              <a:ext uri="{FF2B5EF4-FFF2-40B4-BE49-F238E27FC236}">
                <a16:creationId xmlns="" xmlns:a16="http://schemas.microsoft.com/office/drawing/2014/main" id="{07A6C228-A621-F992-F1F1-F88AE9FD2A31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6362930" y="3975781"/>
            <a:ext cx="487466" cy="4593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4E234D1-64C9-04C8-E6E7-F875061D130E}"/>
              </a:ext>
            </a:extLst>
          </p:cNvPr>
          <p:cNvGrpSpPr/>
          <p:nvPr userDrawn="1"/>
        </p:nvGrpSpPr>
        <p:grpSpPr>
          <a:xfrm>
            <a:off x="11807532" y="0"/>
            <a:ext cx="18543" cy="6866057"/>
            <a:chOff x="605570" y="35659"/>
            <a:chExt cx="18543" cy="6866057"/>
          </a:xfrm>
        </p:grpSpPr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13E456BC-488A-0DF7-B3AA-B4816602F4AA}"/>
                </a:ext>
              </a:extLst>
            </p:cNvPr>
            <p:cNvCxnSpPr>
              <a:cxnSpLocks/>
            </p:cNvCxnSpPr>
            <p:nvPr/>
          </p:nvCxnSpPr>
          <p:spPr>
            <a:xfrm>
              <a:off x="605570" y="35659"/>
              <a:ext cx="0" cy="3792767"/>
            </a:xfrm>
            <a:prstGeom prst="line">
              <a:avLst/>
            </a:prstGeom>
            <a:ln>
              <a:gradFill>
                <a:gsLst>
                  <a:gs pos="0">
                    <a:srgbClr val="3044B8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9BCCAA6F-2617-41B6-F8E7-4A3B13086066}"/>
                </a:ext>
              </a:extLst>
            </p:cNvPr>
            <p:cNvCxnSpPr>
              <a:cxnSpLocks/>
            </p:cNvCxnSpPr>
            <p:nvPr/>
          </p:nvCxnSpPr>
          <p:spPr>
            <a:xfrm>
              <a:off x="624113" y="6353076"/>
              <a:ext cx="0" cy="548640"/>
            </a:xfrm>
            <a:prstGeom prst="line">
              <a:avLst/>
            </a:prstGeom>
            <a:ln>
              <a:gradFill>
                <a:gsLst>
                  <a:gs pos="0">
                    <a:srgbClr val="3044B8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3A4378A-1813-F448-76C4-4EA0132833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0829229" y="4786558"/>
            <a:ext cx="1942295" cy="37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69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_Ne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>
            <a:extLst>
              <a:ext uri="{FF2B5EF4-FFF2-40B4-BE49-F238E27FC236}">
                <a16:creationId xmlns="" xmlns:a16="http://schemas.microsoft.com/office/drawing/2014/main" id="{D539B467-CF6C-68FB-3632-4B99BE0D31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938" y="512763"/>
            <a:ext cx="8571384" cy="10795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</a:t>
            </a:r>
            <a:br>
              <a:rPr lang="en-US" dirty="0"/>
            </a:br>
            <a:r>
              <a:rPr lang="en-US" dirty="0"/>
              <a:t>lines.</a:t>
            </a:r>
          </a:p>
        </p:txBody>
      </p:sp>
    </p:spTree>
    <p:extLst>
      <p:ext uri="{BB962C8B-B14F-4D97-AF65-F5344CB8AC3E}">
        <p14:creationId xmlns:p14="http://schemas.microsoft.com/office/powerpoint/2010/main" val="3838156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 Picture_ 3 Points_Ne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hinoceros head with ears and nose&#10;&#10;Description automatically generated">
            <a:extLst>
              <a:ext uri="{FF2B5EF4-FFF2-40B4-BE49-F238E27FC236}">
                <a16:creationId xmlns="" xmlns:a16="http://schemas.microsoft.com/office/drawing/2014/main" id="{280A1B36-90E2-91E2-1CDF-5E6CF9488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744" y="2343265"/>
            <a:ext cx="245952" cy="246927"/>
          </a:xfrm>
          <a:prstGeom prst="rect">
            <a:avLst/>
          </a:prstGeom>
        </p:spPr>
      </p:pic>
      <p:sp>
        <p:nvSpPr>
          <p:cNvPr id="3" name="Picture Placeholder 4">
            <a:extLst>
              <a:ext uri="{FF2B5EF4-FFF2-40B4-BE49-F238E27FC236}">
                <a16:creationId xmlns="" xmlns:a16="http://schemas.microsoft.com/office/drawing/2014/main" id="{CB85A8FE-87EF-6F11-EB8E-40B14A74C56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23526" y="0"/>
            <a:ext cx="4432954" cy="6858000"/>
          </a:xfrm>
          <a:custGeom>
            <a:avLst/>
            <a:gdLst>
              <a:gd name="connsiteX0" fmla="*/ 0 w 2783137"/>
              <a:gd name="connsiteY0" fmla="*/ 0 h 2549820"/>
              <a:gd name="connsiteX1" fmla="*/ 2783137 w 2783137"/>
              <a:gd name="connsiteY1" fmla="*/ 0 h 2549820"/>
              <a:gd name="connsiteX2" fmla="*/ 2783137 w 2783137"/>
              <a:gd name="connsiteY2" fmla="*/ 2549820 h 2549820"/>
              <a:gd name="connsiteX3" fmla="*/ 0 w 2783137"/>
              <a:gd name="connsiteY3" fmla="*/ 2549820 h 254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3137" h="2549820">
                <a:moveTo>
                  <a:pt x="0" y="0"/>
                </a:moveTo>
                <a:lnTo>
                  <a:pt x="2783137" y="0"/>
                </a:lnTo>
                <a:lnTo>
                  <a:pt x="2783137" y="2549820"/>
                </a:lnTo>
                <a:lnTo>
                  <a:pt x="0" y="25498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="" xmlns:a16="http://schemas.microsoft.com/office/drawing/2014/main" id="{C58AE082-6D01-CF98-3438-EF011F12EC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8139" y="737037"/>
            <a:ext cx="5321005" cy="145714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 lines.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="" xmlns:a16="http://schemas.microsoft.com/office/drawing/2014/main" id="{918D0E98-2939-1A39-9EFB-68B69758E4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8262" y="2654496"/>
            <a:ext cx="3026379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="" xmlns:a16="http://schemas.microsoft.com/office/drawing/2014/main" id="{89B82942-8DF6-A2B2-4186-E5F71F950D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78995" y="2960927"/>
            <a:ext cx="3733628" cy="72137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="" xmlns:a16="http://schemas.microsoft.com/office/drawing/2014/main" id="{575E8240-5ED4-5C63-4A4C-EABB3EC771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57530" y="3910842"/>
            <a:ext cx="3026379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="" xmlns:a16="http://schemas.microsoft.com/office/drawing/2014/main" id="{CEB9FF87-70FA-D924-11AA-850F618ED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57529" y="4216523"/>
            <a:ext cx="3755093" cy="72137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="" xmlns:a16="http://schemas.microsoft.com/office/drawing/2014/main" id="{6B3DD7DD-3CB2-C46F-1BB7-3AD346C1AE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8995" y="5204086"/>
            <a:ext cx="3026379" cy="3053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point here.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="" xmlns:a16="http://schemas.microsoft.com/office/drawing/2014/main" id="{9BCF7E4E-7A1B-0576-C6C6-F705033382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78995" y="5509767"/>
            <a:ext cx="3733627" cy="72137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a short sentence summarizing what you need to put here.</a:t>
            </a:r>
          </a:p>
        </p:txBody>
      </p:sp>
      <p:sp>
        <p:nvSpPr>
          <p:cNvPr id="4" name="Rectangle: Rounded Corners 1">
            <a:extLst>
              <a:ext uri="{FF2B5EF4-FFF2-40B4-BE49-F238E27FC236}">
                <a16:creationId xmlns="" xmlns:a16="http://schemas.microsoft.com/office/drawing/2014/main" id="{18F5321F-B481-D3E1-847A-580973559476}"/>
              </a:ext>
            </a:extLst>
          </p:cNvPr>
          <p:cNvSpPr/>
          <p:nvPr userDrawn="1"/>
        </p:nvSpPr>
        <p:spPr>
          <a:xfrm>
            <a:off x="728148" y="5233708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sp>
        <p:nvSpPr>
          <p:cNvPr id="6" name="Rectangle: Rounded Corners 1">
            <a:extLst>
              <a:ext uri="{FF2B5EF4-FFF2-40B4-BE49-F238E27FC236}">
                <a16:creationId xmlns="" xmlns:a16="http://schemas.microsoft.com/office/drawing/2014/main" id="{50FEC74F-9BF2-F213-075B-53EBD107AAA8}"/>
              </a:ext>
            </a:extLst>
          </p:cNvPr>
          <p:cNvSpPr/>
          <p:nvPr userDrawn="1"/>
        </p:nvSpPr>
        <p:spPr>
          <a:xfrm>
            <a:off x="728148" y="3879921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sp>
        <p:nvSpPr>
          <p:cNvPr id="16" name="Rectangle: Rounded Corners 1">
            <a:extLst>
              <a:ext uri="{FF2B5EF4-FFF2-40B4-BE49-F238E27FC236}">
                <a16:creationId xmlns="" xmlns:a16="http://schemas.microsoft.com/office/drawing/2014/main" id="{6D2E98CC-F256-610F-F5EC-C9FC2EBF9368}"/>
              </a:ext>
            </a:extLst>
          </p:cNvPr>
          <p:cNvSpPr/>
          <p:nvPr userDrawn="1"/>
        </p:nvSpPr>
        <p:spPr>
          <a:xfrm>
            <a:off x="728148" y="2595029"/>
            <a:ext cx="614744" cy="452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421919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ing Slide_Ne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>
            <a:extLst>
              <a:ext uri="{FF2B5EF4-FFF2-40B4-BE49-F238E27FC236}">
                <a16:creationId xmlns="" xmlns:a16="http://schemas.microsoft.com/office/drawing/2014/main" id="{63536804-D9F3-7D76-6D28-6A4C8D334A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21681" y="512763"/>
            <a:ext cx="5045764" cy="176235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Add slide title here and it can be 2/3 lines.</a:t>
            </a:r>
          </a:p>
        </p:txBody>
      </p:sp>
      <p:sp>
        <p:nvSpPr>
          <p:cNvPr id="4" name="Content Placeholder 12">
            <a:extLst>
              <a:ext uri="{FF2B5EF4-FFF2-40B4-BE49-F238E27FC236}">
                <a16:creationId xmlns="" xmlns:a16="http://schemas.microsoft.com/office/drawing/2014/main" id="{A5762D6E-9F4F-BEAC-90A9-09613E46308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166646" y="512764"/>
            <a:ext cx="3024353" cy="16289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="" xmlns:a16="http://schemas.microsoft.com/office/drawing/2014/main" id="{CCE2BFFE-B261-5E1D-05D7-7FE83B6CEE41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1166645" y="3059202"/>
            <a:ext cx="3024353" cy="16289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24B830DE-6315-F4DF-A837-60907C35DD22}"/>
              </a:ext>
            </a:extLst>
          </p:cNvPr>
          <p:cNvCxnSpPr/>
          <p:nvPr userDrawn="1"/>
        </p:nvCxnSpPr>
        <p:spPr>
          <a:xfrm>
            <a:off x="1166644" y="2576792"/>
            <a:ext cx="3024353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4">
            <a:extLst>
              <a:ext uri="{FF2B5EF4-FFF2-40B4-BE49-F238E27FC236}">
                <a16:creationId xmlns="" xmlns:a16="http://schemas.microsoft.com/office/drawing/2014/main" id="{810E0F74-2A95-E01D-DA91-344C5A9292A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21680" y="2643927"/>
            <a:ext cx="5045765" cy="305348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28650" indent="-171450">
              <a:buFont typeface="Arial" panose="020B0604020202020204" pitchFamily="34" charset="0"/>
              <a:buChar char="•"/>
              <a:defRPr sz="1200"/>
            </a:lvl2pPr>
            <a:lvl3pPr marL="1085850" indent="-171450">
              <a:buFont typeface="Courier New" panose="02070309020205020404" pitchFamily="49" charset="0"/>
              <a:buChar char="o"/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599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hino Title">
    <p:bg>
      <p:bgPr>
        <a:solidFill>
          <a:srgbClr val="F1F2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4006232-3465-9AA8-43DF-78A4EB89AF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7EA6B7A0-A05C-1DB0-B958-94F57079D2E0}"/>
              </a:ext>
            </a:extLst>
          </p:cNvPr>
          <p:cNvCxnSpPr>
            <a:cxnSpLocks/>
          </p:cNvCxnSpPr>
          <p:nvPr userDrawn="1"/>
        </p:nvCxnSpPr>
        <p:spPr>
          <a:xfrm>
            <a:off x="1830340" y="5375310"/>
            <a:ext cx="914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="" xmlns:a16="http://schemas.microsoft.com/office/drawing/2014/main" id="{1D892EF5-3A30-567C-EAC0-8F32A4AAEE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1967" y="-96256"/>
            <a:ext cx="2255507" cy="26025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0E552D2-EA91-BBD1-2D31-C5D3F8D1864B}"/>
              </a:ext>
            </a:extLst>
          </p:cNvPr>
          <p:cNvSpPr txBox="1"/>
          <p:nvPr userDrawn="1"/>
        </p:nvSpPr>
        <p:spPr>
          <a:xfrm>
            <a:off x="1689653" y="6629419"/>
            <a:ext cx="671885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Copyright © NEXA. All rights reserved. Contains private and/or proprietary information. May not be used or disclosed outside NEXA and its affiliates except pursuant to a written agreement. Must be securely stored when not in use.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="" xmlns:a16="http://schemas.microsoft.com/office/drawing/2014/main" id="{DAAA5F63-7465-98EC-DCE0-5B5D51A3D5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8339" y="3475726"/>
            <a:ext cx="9213790" cy="17703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lang="en-US" sz="4800" b="1" kern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Poppins ExtraBold" panose="00000900000000000000" pitchFamily="2" charset="0"/>
              </a:defRPr>
            </a:lvl1pPr>
            <a:lvl2pPr>
              <a:defRPr b="1" i="0">
                <a:solidFill>
                  <a:schemeClr val="bg1"/>
                </a:solidFill>
                <a:latin typeface="Work Sans" pitchFamily="2" charset="77"/>
              </a:defRPr>
            </a:lvl2pPr>
            <a:lvl3pPr>
              <a:defRPr b="1" i="0">
                <a:solidFill>
                  <a:schemeClr val="bg1"/>
                </a:solidFill>
                <a:latin typeface="Work Sans" pitchFamily="2" charset="77"/>
              </a:defRPr>
            </a:lvl3pPr>
            <a:lvl4pPr>
              <a:defRPr b="1" i="0">
                <a:solidFill>
                  <a:schemeClr val="bg1"/>
                </a:solidFill>
                <a:latin typeface="Work Sans" pitchFamily="2" charset="77"/>
              </a:defRPr>
            </a:lvl4pPr>
            <a:lvl5pPr>
              <a:defRPr b="1" i="0">
                <a:solidFill>
                  <a:schemeClr val="bg1"/>
                </a:solidFill>
                <a:latin typeface="Work Sans" pitchFamily="2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FB0EFB46-641C-5B9D-758E-1F9FF6CAE4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8339" y="5533577"/>
            <a:ext cx="9213790" cy="29170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1400" b="1" kern="1200" spc="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Poppins Medium" pitchFamily="2" charset="77"/>
              </a:defRPr>
            </a:lvl1pPr>
            <a:lvl2pPr>
              <a:defRPr b="1" i="0">
                <a:solidFill>
                  <a:schemeClr val="bg1"/>
                </a:solidFill>
                <a:latin typeface="Work Sans" pitchFamily="2" charset="77"/>
              </a:defRPr>
            </a:lvl2pPr>
            <a:lvl3pPr>
              <a:defRPr b="1" i="0">
                <a:solidFill>
                  <a:schemeClr val="bg1"/>
                </a:solidFill>
                <a:latin typeface="Work Sans" pitchFamily="2" charset="77"/>
              </a:defRPr>
            </a:lvl3pPr>
            <a:lvl4pPr>
              <a:defRPr b="1" i="0">
                <a:solidFill>
                  <a:schemeClr val="bg1"/>
                </a:solidFill>
                <a:latin typeface="Work Sans" pitchFamily="2" charset="77"/>
              </a:defRPr>
            </a:lvl4pPr>
            <a:lvl5pPr>
              <a:defRPr b="1" i="0">
                <a:solidFill>
                  <a:schemeClr val="bg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ADD SUBTITLE HERE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="" xmlns:a16="http://schemas.microsoft.com/office/drawing/2014/main" id="{77CA9903-9505-4123-5038-1E04C36F00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98538" y="2398211"/>
            <a:ext cx="2238408" cy="693147"/>
          </a:xfrm>
          <a:prstGeom prst="rect">
            <a:avLst/>
          </a:prstGeom>
          <a:blipFill dpi="0" rotWithShape="1">
            <a:blip r:embed="rId3" cstate="email">
              <a:alphaModFix amt="0"/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 descr="A black background with white letters&#10;&#10;Description automatically generated">
            <a:extLst>
              <a:ext uri="{FF2B5EF4-FFF2-40B4-BE49-F238E27FC236}">
                <a16:creationId xmlns="" xmlns:a16="http://schemas.microsoft.com/office/drawing/2014/main" id="{AF6DD95B-9485-402A-C6C1-EF357F402FD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5851" y="2372662"/>
            <a:ext cx="2253543" cy="76546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B399D9B-75E9-7687-F49A-E7C5E106B616}"/>
              </a:ext>
            </a:extLst>
          </p:cNvPr>
          <p:cNvGrpSpPr/>
          <p:nvPr userDrawn="1"/>
        </p:nvGrpSpPr>
        <p:grpSpPr>
          <a:xfrm>
            <a:off x="11807532" y="0"/>
            <a:ext cx="18543" cy="6866057"/>
            <a:chOff x="605570" y="35659"/>
            <a:chExt cx="18543" cy="686605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23366C46-0BA5-FF60-EC47-4F9B104BBFA7}"/>
                </a:ext>
              </a:extLst>
            </p:cNvPr>
            <p:cNvCxnSpPr>
              <a:cxnSpLocks/>
            </p:cNvCxnSpPr>
            <p:nvPr/>
          </p:nvCxnSpPr>
          <p:spPr>
            <a:xfrm>
              <a:off x="605570" y="35659"/>
              <a:ext cx="0" cy="3792767"/>
            </a:xfrm>
            <a:prstGeom prst="line">
              <a:avLst/>
            </a:prstGeom>
            <a:ln>
              <a:gradFill>
                <a:gsLst>
                  <a:gs pos="0">
                    <a:srgbClr val="3044B8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4ABC3C21-DF0E-B639-64BB-C64BF35531E6}"/>
                </a:ext>
              </a:extLst>
            </p:cNvPr>
            <p:cNvCxnSpPr>
              <a:cxnSpLocks/>
            </p:cNvCxnSpPr>
            <p:nvPr/>
          </p:nvCxnSpPr>
          <p:spPr>
            <a:xfrm>
              <a:off x="624113" y="6353076"/>
              <a:ext cx="0" cy="548640"/>
            </a:xfrm>
            <a:prstGeom prst="line">
              <a:avLst/>
            </a:prstGeom>
            <a:ln>
              <a:gradFill>
                <a:gsLst>
                  <a:gs pos="0">
                    <a:srgbClr val="3044B8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518C31D-CE07-66CF-5019-ABD609E077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0829229" y="4786558"/>
            <a:ext cx="1942295" cy="37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64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hino Thank Yo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DA59057-C563-EA67-CC90-2410150D7A8C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2">
            <a:extLst>
              <a:ext uri="{FF2B5EF4-FFF2-40B4-BE49-F238E27FC236}">
                <a16:creationId xmlns="" xmlns:a16="http://schemas.microsoft.com/office/drawing/2014/main" id="{AE3D3530-7317-1ECE-DD2B-CD74201277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8336" y="4038607"/>
            <a:ext cx="8064817" cy="12477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1400" b="1" kern="1200" spc="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Poppins Medium" pitchFamily="2" charset="77"/>
              </a:defRPr>
            </a:lvl1pPr>
            <a:lvl2pPr>
              <a:defRPr b="1" i="0">
                <a:solidFill>
                  <a:schemeClr val="bg1"/>
                </a:solidFill>
                <a:latin typeface="Work Sans" pitchFamily="2" charset="77"/>
              </a:defRPr>
            </a:lvl2pPr>
            <a:lvl3pPr>
              <a:defRPr b="1" i="0">
                <a:solidFill>
                  <a:schemeClr val="bg1"/>
                </a:solidFill>
                <a:latin typeface="Work Sans" pitchFamily="2" charset="77"/>
              </a:defRPr>
            </a:lvl3pPr>
            <a:lvl4pPr>
              <a:defRPr b="1" i="0">
                <a:solidFill>
                  <a:schemeClr val="bg1"/>
                </a:solidFill>
                <a:latin typeface="Work Sans" pitchFamily="2" charset="77"/>
              </a:defRPr>
            </a:lvl4pPr>
            <a:lvl5pPr>
              <a:defRPr b="1" i="0">
                <a:solidFill>
                  <a:schemeClr val="bg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NAME </a:t>
            </a:r>
          </a:p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EMAIL </a:t>
            </a:r>
          </a:p>
          <a:p>
            <a:pPr lvl="0"/>
            <a:r>
              <a:rPr lang="en-US"/>
              <a:t>NUMBER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="" xmlns:a16="http://schemas.microsoft.com/office/drawing/2014/main" id="{BC10C67A-3415-76EC-981F-FF9DACED14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8335" y="2873560"/>
            <a:ext cx="8064817" cy="10733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6000" b="1" kern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Poppins ExtraBold" panose="00000900000000000000" pitchFamily="2" charset="0"/>
              </a:defRPr>
            </a:lvl1pPr>
            <a:lvl2pPr>
              <a:defRPr b="1" i="0">
                <a:solidFill>
                  <a:schemeClr val="bg1"/>
                </a:solidFill>
                <a:latin typeface="Work Sans" pitchFamily="2" charset="77"/>
              </a:defRPr>
            </a:lvl2pPr>
            <a:lvl3pPr>
              <a:defRPr b="1" i="0">
                <a:solidFill>
                  <a:schemeClr val="bg1"/>
                </a:solidFill>
                <a:latin typeface="Work Sans" pitchFamily="2" charset="77"/>
              </a:defRPr>
            </a:lvl3pPr>
            <a:lvl4pPr>
              <a:defRPr b="1" i="0">
                <a:solidFill>
                  <a:schemeClr val="bg1"/>
                </a:solidFill>
                <a:latin typeface="Work Sans" pitchFamily="2" charset="77"/>
              </a:defRPr>
            </a:lvl4pPr>
            <a:lvl5pPr>
              <a:defRPr b="1" i="0">
                <a:solidFill>
                  <a:schemeClr val="bg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 dirty="0"/>
              <a:t>THANK YOU!</a:t>
            </a:r>
          </a:p>
        </p:txBody>
      </p:sp>
      <p:pic>
        <p:nvPicPr>
          <p:cNvPr id="30" name="Picture 29" descr="A black and white logo&#10;&#10;Description automatically generated">
            <a:extLst>
              <a:ext uri="{FF2B5EF4-FFF2-40B4-BE49-F238E27FC236}">
                <a16:creationId xmlns="" xmlns:a16="http://schemas.microsoft.com/office/drawing/2014/main" id="{9FE7DC94-7D60-2E48-CBFC-E5B89EF390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1967" y="-96256"/>
            <a:ext cx="2255507" cy="26025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247D8-CF58-D237-A10A-24D911BD0514}"/>
              </a:ext>
            </a:extLst>
          </p:cNvPr>
          <p:cNvSpPr txBox="1"/>
          <p:nvPr userDrawn="1"/>
        </p:nvSpPr>
        <p:spPr>
          <a:xfrm>
            <a:off x="1689653" y="6629419"/>
            <a:ext cx="671885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Copyright © NEXA. All rights reserved. Contains private and/or proprietary information. May not be used or disclosed outside NEXA and its affiliates except pursuant to a written agreement. Must be securely stored when not in use.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0B5E36A-A093-3144-9E1C-6885C393796A}"/>
              </a:ext>
            </a:extLst>
          </p:cNvPr>
          <p:cNvGrpSpPr/>
          <p:nvPr userDrawn="1"/>
        </p:nvGrpSpPr>
        <p:grpSpPr>
          <a:xfrm>
            <a:off x="11807532" y="0"/>
            <a:ext cx="18543" cy="6866057"/>
            <a:chOff x="605570" y="35659"/>
            <a:chExt cx="18543" cy="6866057"/>
          </a:xfrm>
        </p:grpSpPr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7FB265B3-C9BE-F870-AAEA-DFB5A11C3B16}"/>
                </a:ext>
              </a:extLst>
            </p:cNvPr>
            <p:cNvCxnSpPr>
              <a:cxnSpLocks/>
            </p:cNvCxnSpPr>
            <p:nvPr/>
          </p:nvCxnSpPr>
          <p:spPr>
            <a:xfrm>
              <a:off x="605570" y="35659"/>
              <a:ext cx="0" cy="3792767"/>
            </a:xfrm>
            <a:prstGeom prst="line">
              <a:avLst/>
            </a:prstGeom>
            <a:ln>
              <a:gradFill>
                <a:gsLst>
                  <a:gs pos="0">
                    <a:srgbClr val="3044B8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17CDC714-ACC0-7445-5C76-FA764EF16236}"/>
                </a:ext>
              </a:extLst>
            </p:cNvPr>
            <p:cNvCxnSpPr>
              <a:cxnSpLocks/>
            </p:cNvCxnSpPr>
            <p:nvPr/>
          </p:nvCxnSpPr>
          <p:spPr>
            <a:xfrm>
              <a:off x="624113" y="6353076"/>
              <a:ext cx="0" cy="548640"/>
            </a:xfrm>
            <a:prstGeom prst="line">
              <a:avLst/>
            </a:prstGeom>
            <a:ln>
              <a:gradFill>
                <a:gsLst>
                  <a:gs pos="0">
                    <a:srgbClr val="3044B8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8AC7F92-7F0F-BFC3-97CE-5540DE0267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0829229" y="4786558"/>
            <a:ext cx="1942295" cy="37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60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hino Section Header_Blue">
    <p:bg>
      <p:bgPr>
        <a:solidFill>
          <a:srgbClr val="F1F2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4006232-3465-9AA8-43DF-78A4EB89AF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F322CBB9-B1C9-85FC-1A5B-478F883F5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4595523"/>
            <a:ext cx="9588500" cy="14574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4000" b="1" kern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Poppins ExtraBold" panose="00000900000000000000" pitchFamily="2" charset="0"/>
              </a:defRPr>
            </a:lvl1pPr>
            <a:lvl2pPr>
              <a:defRPr b="1" i="0">
                <a:solidFill>
                  <a:schemeClr val="bg1"/>
                </a:solidFill>
                <a:latin typeface="Work Sans" pitchFamily="2" charset="77"/>
              </a:defRPr>
            </a:lvl2pPr>
            <a:lvl3pPr>
              <a:defRPr b="1" i="0">
                <a:solidFill>
                  <a:schemeClr val="bg1"/>
                </a:solidFill>
                <a:latin typeface="Work Sans" pitchFamily="2" charset="77"/>
              </a:defRPr>
            </a:lvl3pPr>
            <a:lvl4pPr>
              <a:defRPr b="1" i="0">
                <a:solidFill>
                  <a:schemeClr val="bg1"/>
                </a:solidFill>
                <a:latin typeface="Work Sans" pitchFamily="2" charset="77"/>
              </a:defRPr>
            </a:lvl4pPr>
            <a:lvl5pPr>
              <a:defRPr b="1" i="0">
                <a:solidFill>
                  <a:schemeClr val="bg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 dirty="0"/>
              <a:t>Click to a subtitle section here to break up the next section.</a:t>
            </a:r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="" xmlns:a16="http://schemas.microsoft.com/office/drawing/2014/main" id="{D0539938-7B4F-CBB9-EB68-35BBE684BD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577" y="1553752"/>
            <a:ext cx="2146300" cy="2476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E6D67D7-676E-BF4D-AA0B-DE5141D70B9F}"/>
              </a:ext>
            </a:extLst>
          </p:cNvPr>
          <p:cNvGrpSpPr/>
          <p:nvPr userDrawn="1"/>
        </p:nvGrpSpPr>
        <p:grpSpPr>
          <a:xfrm>
            <a:off x="11807532" y="0"/>
            <a:ext cx="18543" cy="6866057"/>
            <a:chOff x="605570" y="35659"/>
            <a:chExt cx="18543" cy="6866057"/>
          </a:xfrm>
        </p:grpSpPr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72AAE879-DE4A-DC6C-4525-37A0086E7EDF}"/>
                </a:ext>
              </a:extLst>
            </p:cNvPr>
            <p:cNvCxnSpPr>
              <a:cxnSpLocks/>
            </p:cNvCxnSpPr>
            <p:nvPr/>
          </p:nvCxnSpPr>
          <p:spPr>
            <a:xfrm>
              <a:off x="605570" y="35659"/>
              <a:ext cx="0" cy="3792767"/>
            </a:xfrm>
            <a:prstGeom prst="line">
              <a:avLst/>
            </a:prstGeom>
            <a:ln>
              <a:gradFill>
                <a:gsLst>
                  <a:gs pos="0">
                    <a:srgbClr val="3044B8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52DD25CB-7B9D-35BE-E251-3822EC4899D2}"/>
                </a:ext>
              </a:extLst>
            </p:cNvPr>
            <p:cNvCxnSpPr>
              <a:cxnSpLocks/>
            </p:cNvCxnSpPr>
            <p:nvPr/>
          </p:nvCxnSpPr>
          <p:spPr>
            <a:xfrm>
              <a:off x="624113" y="6353076"/>
              <a:ext cx="0" cy="548640"/>
            </a:xfrm>
            <a:prstGeom prst="line">
              <a:avLst/>
            </a:prstGeom>
            <a:ln>
              <a:gradFill>
                <a:gsLst>
                  <a:gs pos="0">
                    <a:srgbClr val="3044B8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E1D8D15-9412-FFF5-51A7-7E8A0E76F9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0829229" y="4786558"/>
            <a:ext cx="1942295" cy="37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16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hino Section Header_Blue">
    <p:bg>
      <p:bgPr>
        <a:solidFill>
          <a:srgbClr val="F1F2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4006232-3465-9AA8-43DF-78A4EB89AF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EB691E-05D7-27F1-6175-CA3B1A8BA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48" y="950782"/>
            <a:ext cx="7087703" cy="4956435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F322CBB9-B1C9-85FC-1A5B-478F883F5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1749" y="2700296"/>
            <a:ext cx="9588500" cy="14574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4000" b="1" kern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Poppins ExtraBold" panose="00000900000000000000" pitchFamily="2" charset="0"/>
              </a:defRPr>
            </a:lvl1pPr>
            <a:lvl2pPr>
              <a:defRPr b="1" i="0">
                <a:solidFill>
                  <a:schemeClr val="bg1"/>
                </a:solidFill>
                <a:latin typeface="Work Sans" pitchFamily="2" charset="77"/>
              </a:defRPr>
            </a:lvl2pPr>
            <a:lvl3pPr>
              <a:defRPr b="1" i="0">
                <a:solidFill>
                  <a:schemeClr val="bg1"/>
                </a:solidFill>
                <a:latin typeface="Work Sans" pitchFamily="2" charset="77"/>
              </a:defRPr>
            </a:lvl3pPr>
            <a:lvl4pPr>
              <a:defRPr b="1" i="0">
                <a:solidFill>
                  <a:schemeClr val="bg1"/>
                </a:solidFill>
                <a:latin typeface="Work Sans" pitchFamily="2" charset="77"/>
              </a:defRPr>
            </a:lvl4pPr>
            <a:lvl5pPr>
              <a:defRPr b="1" i="0">
                <a:solidFill>
                  <a:schemeClr val="bg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 dirty="0"/>
              <a:t>Click to a subtitle section here to break up the next section.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E6D67D7-676E-BF4D-AA0B-DE5141D70B9F}"/>
              </a:ext>
            </a:extLst>
          </p:cNvPr>
          <p:cNvGrpSpPr/>
          <p:nvPr userDrawn="1"/>
        </p:nvGrpSpPr>
        <p:grpSpPr>
          <a:xfrm>
            <a:off x="11807532" y="0"/>
            <a:ext cx="18543" cy="6866057"/>
            <a:chOff x="605570" y="35659"/>
            <a:chExt cx="18543" cy="6866057"/>
          </a:xfrm>
        </p:grpSpPr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72AAE879-DE4A-DC6C-4525-37A0086E7EDF}"/>
                </a:ext>
              </a:extLst>
            </p:cNvPr>
            <p:cNvCxnSpPr>
              <a:cxnSpLocks/>
            </p:cNvCxnSpPr>
            <p:nvPr/>
          </p:nvCxnSpPr>
          <p:spPr>
            <a:xfrm>
              <a:off x="605570" y="35659"/>
              <a:ext cx="0" cy="3792767"/>
            </a:xfrm>
            <a:prstGeom prst="line">
              <a:avLst/>
            </a:prstGeom>
            <a:ln>
              <a:gradFill>
                <a:gsLst>
                  <a:gs pos="0">
                    <a:srgbClr val="3044B8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52DD25CB-7B9D-35BE-E251-3822EC4899D2}"/>
                </a:ext>
              </a:extLst>
            </p:cNvPr>
            <p:cNvCxnSpPr>
              <a:cxnSpLocks/>
            </p:cNvCxnSpPr>
            <p:nvPr/>
          </p:nvCxnSpPr>
          <p:spPr>
            <a:xfrm>
              <a:off x="624113" y="6353076"/>
              <a:ext cx="0" cy="548640"/>
            </a:xfrm>
            <a:prstGeom prst="line">
              <a:avLst/>
            </a:prstGeom>
            <a:ln>
              <a:gradFill>
                <a:gsLst>
                  <a:gs pos="0">
                    <a:srgbClr val="3044B8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E1D8D15-9412-FFF5-51A7-7E8A0E76F9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0829229" y="4786558"/>
            <a:ext cx="1942295" cy="37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75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="" xmlns:a16="http://schemas.microsoft.com/office/drawing/2014/main" id="{CE17D97F-4ECF-87AF-902D-43B469D94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31655"/>
            <a:ext cx="10515588" cy="7083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8F2153B2-0E88-EE6E-496F-E25EF8560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519" y="163995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11F5E9F-EF59-75F1-DF01-F05E15ECA097}"/>
              </a:ext>
            </a:extLst>
          </p:cNvPr>
          <p:cNvSpPr txBox="1"/>
          <p:nvPr userDrawn="1">
            <p:extLst>
              <p:ext uri="{1162E1C5-73C7-4A58-AE30-91384D911F3F}">
                <p184:classification xmlns="" xmlns:p184="http://schemas.microsoft.com/office/powerpoint/2018/4/main" val="ftr"/>
              </p:ext>
            </p:extLst>
          </p:nvPr>
        </p:nvSpPr>
        <p:spPr>
          <a:xfrm>
            <a:off x="1765300" y="6672580"/>
            <a:ext cx="8682038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 dirty="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Confidential. Proprietary information that may not be used or disclosed outside of NEXA and its affiliates except pursuant to a written agreement. Copyright © NEXA. All rights reserved.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4D1443E-E47E-6E24-FD55-EF8ADA17EDCC}"/>
              </a:ext>
            </a:extLst>
          </p:cNvPr>
          <p:cNvPicPr>
            <a:picLocks noChangeAspect="1"/>
          </p:cNvPicPr>
          <p:nvPr userDrawn="1"/>
        </p:nvPicPr>
        <p:blipFill>
          <a:blip r:embed="rId57"/>
          <a:stretch>
            <a:fillRect/>
          </a:stretch>
        </p:blipFill>
        <p:spPr>
          <a:xfrm rot="16200000">
            <a:off x="10831857" y="4783953"/>
            <a:ext cx="1942306" cy="3769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81F79D4C-0170-096D-88EE-0D25DF0F9426}"/>
              </a:ext>
            </a:extLst>
          </p:cNvPr>
          <p:cNvGrpSpPr/>
          <p:nvPr userDrawn="1"/>
        </p:nvGrpSpPr>
        <p:grpSpPr>
          <a:xfrm>
            <a:off x="11807532" y="0"/>
            <a:ext cx="18543" cy="6866057"/>
            <a:chOff x="605570" y="35659"/>
            <a:chExt cx="18543" cy="686605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4FAD640C-148B-E9C0-EE4E-F8B9B040D405}"/>
                </a:ext>
              </a:extLst>
            </p:cNvPr>
            <p:cNvCxnSpPr>
              <a:cxnSpLocks/>
            </p:cNvCxnSpPr>
            <p:nvPr/>
          </p:nvCxnSpPr>
          <p:spPr>
            <a:xfrm>
              <a:off x="605570" y="35659"/>
              <a:ext cx="0" cy="3792767"/>
            </a:xfrm>
            <a:prstGeom prst="line">
              <a:avLst/>
            </a:prstGeom>
            <a:ln>
              <a:gradFill>
                <a:gsLst>
                  <a:gs pos="0">
                    <a:schemeClr val="bg1"/>
                  </a:gs>
                  <a:gs pos="81000">
                    <a:srgbClr val="1F1FCC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C97A923E-A794-1E01-58E6-562081487C66}"/>
                </a:ext>
              </a:extLst>
            </p:cNvPr>
            <p:cNvCxnSpPr>
              <a:cxnSpLocks/>
            </p:cNvCxnSpPr>
            <p:nvPr/>
          </p:nvCxnSpPr>
          <p:spPr>
            <a:xfrm>
              <a:off x="624113" y="6353076"/>
              <a:ext cx="0" cy="548640"/>
            </a:xfrm>
            <a:prstGeom prst="line">
              <a:avLst/>
            </a:prstGeom>
            <a:ln>
              <a:gradFill>
                <a:gsLst>
                  <a:gs pos="0">
                    <a:schemeClr val="bg1"/>
                  </a:gs>
                  <a:gs pos="81000">
                    <a:srgbClr val="1F1FCC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400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715" r:id="rId3"/>
    <p:sldLayoutId id="2147483677" r:id="rId4"/>
    <p:sldLayoutId id="2147483723" r:id="rId5"/>
    <p:sldLayoutId id="2147483725" r:id="rId6"/>
    <p:sldLayoutId id="2147483726" r:id="rId7"/>
    <p:sldLayoutId id="2147483727" r:id="rId8"/>
    <p:sldLayoutId id="2147483791" r:id="rId9"/>
    <p:sldLayoutId id="2147483666" r:id="rId10"/>
    <p:sldLayoutId id="2147483680" r:id="rId11"/>
    <p:sldLayoutId id="2147483728" r:id="rId12"/>
    <p:sldLayoutId id="2147483800" r:id="rId13"/>
    <p:sldLayoutId id="2147483692" r:id="rId14"/>
    <p:sldLayoutId id="2147483793" r:id="rId15"/>
    <p:sldLayoutId id="2147483668" r:id="rId16"/>
    <p:sldLayoutId id="2147483669" r:id="rId17"/>
    <p:sldLayoutId id="2147483681" r:id="rId18"/>
    <p:sldLayoutId id="2147483714" r:id="rId19"/>
    <p:sldLayoutId id="2147483796" r:id="rId20"/>
    <p:sldLayoutId id="2147483678" r:id="rId21"/>
    <p:sldLayoutId id="2147483797" r:id="rId22"/>
    <p:sldLayoutId id="2147483671" r:id="rId23"/>
    <p:sldLayoutId id="2147483729" r:id="rId24"/>
    <p:sldLayoutId id="2147483701" r:id="rId25"/>
    <p:sldLayoutId id="2147483730" r:id="rId26"/>
    <p:sldLayoutId id="2147483732" r:id="rId27"/>
    <p:sldLayoutId id="2147483682" r:id="rId28"/>
    <p:sldLayoutId id="2147483679" r:id="rId29"/>
    <p:sldLayoutId id="2147483803" r:id="rId30"/>
    <p:sldLayoutId id="2147483670" r:id="rId31"/>
    <p:sldLayoutId id="2147483799" r:id="rId32"/>
    <p:sldLayoutId id="2147483683" r:id="rId33"/>
    <p:sldLayoutId id="2147483687" r:id="rId34"/>
    <p:sldLayoutId id="2147483795" r:id="rId35"/>
    <p:sldLayoutId id="2147483684" r:id="rId36"/>
    <p:sldLayoutId id="2147483685" r:id="rId37"/>
    <p:sldLayoutId id="2147483695" r:id="rId38"/>
    <p:sldLayoutId id="2147483792" r:id="rId39"/>
    <p:sldLayoutId id="2147483693" r:id="rId40"/>
    <p:sldLayoutId id="2147483720" r:id="rId41"/>
    <p:sldLayoutId id="2147483706" r:id="rId42"/>
    <p:sldLayoutId id="2147483690" r:id="rId43"/>
    <p:sldLayoutId id="2147483691" r:id="rId44"/>
    <p:sldLayoutId id="2147483697" r:id="rId45"/>
    <p:sldLayoutId id="2147483712" r:id="rId46"/>
    <p:sldLayoutId id="2147483787" r:id="rId47"/>
    <p:sldLayoutId id="2147483801" r:id="rId48"/>
    <p:sldLayoutId id="2147483698" r:id="rId49"/>
    <p:sldLayoutId id="2147483804" r:id="rId50"/>
    <p:sldLayoutId id="2147483731" r:id="rId51"/>
    <p:sldLayoutId id="2147483786" r:id="rId52"/>
    <p:sldLayoutId id="2147483798" r:id="rId53"/>
    <p:sldLayoutId id="2147483802" r:id="rId54"/>
    <p:sldLayoutId id="2147483805" r:id="rId5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b="0" i="0" kern="1200" spc="0">
          <a:solidFill>
            <a:schemeClr val="tx2"/>
          </a:solidFill>
          <a:latin typeface="+mj-lt"/>
          <a:ea typeface="+mn-ea"/>
          <a:cs typeface="+mn-cs"/>
        </a:defRPr>
      </a:lvl1pPr>
      <a:lvl2pPr marL="628650" indent="-17145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200" b="0" i="0" kern="1200" spc="0">
          <a:solidFill>
            <a:schemeClr val="tx2"/>
          </a:solidFill>
          <a:latin typeface="+mj-lt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 spc="0">
          <a:solidFill>
            <a:schemeClr val="tx2"/>
          </a:solidFill>
          <a:latin typeface="+mj-lt"/>
          <a:ea typeface="+mn-ea"/>
          <a:cs typeface="+mn-cs"/>
        </a:defRPr>
      </a:lvl3pPr>
      <a:lvl4pPr marL="1543050" indent="-17145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000" b="0" i="0" kern="1200" spc="0">
          <a:solidFill>
            <a:schemeClr val="tx2"/>
          </a:solidFill>
          <a:latin typeface="+mj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b="0" i="0" kern="1200">
          <a:solidFill>
            <a:schemeClr val="tx2"/>
          </a:solidFill>
          <a:latin typeface="Work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659" userDrawn="1">
          <p15:clr>
            <a:srgbClr val="F26B43"/>
          </p15:clr>
        </p15:guide>
        <p15:guide id="3" orient="horz" pos="323" userDrawn="1">
          <p15:clr>
            <a:srgbClr val="F26B43"/>
          </p15:clr>
        </p15:guide>
        <p15:guide id="4" pos="325" userDrawn="1">
          <p15:clr>
            <a:srgbClr val="F26B43"/>
          </p15:clr>
        </p15:guide>
        <p15:guide id="5" pos="6992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altLang="zh-CN" dirty="0"/>
              <a:t>isassembly </a:t>
            </a:r>
            <a:r>
              <a:rPr lang="en-US" altLang="zh-CN" dirty="0" smtClean="0"/>
              <a:t>Manual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437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69" y="1355271"/>
            <a:ext cx="4098474" cy="50083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65364"/>
            <a:ext cx="1877786" cy="506186"/>
          </a:xfrm>
          <a:prstGeom prst="rect">
            <a:avLst/>
          </a:prstGeom>
          <a:solidFill>
            <a:srgbClr val="304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270" y="465364"/>
            <a:ext cx="166551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STEP </a:t>
            </a:r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8</a:t>
            </a:r>
            <a:endParaRPr lang="en-US" sz="2000" b="1" dirty="0" smtClean="0">
              <a:solidFill>
                <a:schemeClr val="bg1"/>
              </a:solidFill>
              <a:latin typeface="Roboto" charset="0"/>
              <a:ea typeface="Roboto" charset="0"/>
            </a:endParaRP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5254624" y="1402337"/>
            <a:ext cx="5438258" cy="758602"/>
          </a:xfrm>
        </p:spPr>
        <p:txBody>
          <a:bodyPr/>
          <a:lstStyle/>
          <a:p>
            <a:r>
              <a:rPr lang="en-US" altLang="zh-CN" sz="2400" b="0" noProof="1" smtClean="0">
                <a:ln w="22225">
                  <a:noFill/>
                  <a:prstDash val="solid"/>
                </a:ln>
                <a:solidFill>
                  <a:sysClr val="windowText" lastClr="000000"/>
                </a:solidFill>
              </a:rPr>
              <a:t>Remove </a:t>
            </a:r>
            <a:r>
              <a:rPr lang="en-US" altLang="zh-CN" sz="2400" b="0" noProof="1">
                <a:ln w="22225">
                  <a:noFill/>
                  <a:prstDash val="solid"/>
                </a:ln>
                <a:solidFill>
                  <a:sysClr val="windowText" lastClr="000000"/>
                </a:solidFill>
              </a:rPr>
              <a:t>SUB-board </a:t>
            </a:r>
            <a:r>
              <a:rPr lang="en-US" altLang="zh-CN" sz="2400" b="0" noProof="1">
                <a:ln w="22225">
                  <a:noFill/>
                  <a:prstDash val="solid"/>
                </a:ln>
                <a:solidFill>
                  <a:sysClr val="windowText" lastClr="000000"/>
                </a:solidFill>
              </a:rPr>
              <a:t>and </a:t>
            </a:r>
            <a:r>
              <a:rPr lang="en-US" altLang="zh-CN" sz="2400" b="0" noProof="1" smtClean="0">
                <a:ln w="22225">
                  <a:noFill/>
                  <a:prstDash val="solid"/>
                </a:ln>
                <a:solidFill>
                  <a:sysClr val="windowText" lastClr="000000"/>
                </a:solidFill>
              </a:rPr>
              <a:t>coaxis.</a:t>
            </a:r>
            <a:endParaRPr lang="en-US" altLang="zh-CN" sz="2400" b="0" noProof="1">
              <a:ln w="22225">
                <a:noFill/>
                <a:prstDash val="solid"/>
              </a:ln>
              <a:solidFill>
                <a:sysClr val="windowText" lastClr="000000"/>
              </a:solidFill>
            </a:endParaRPr>
          </a:p>
          <a:p>
            <a:endParaRPr lang="en-US" altLang="zh-CN" sz="2400" b="0" dirty="0"/>
          </a:p>
        </p:txBody>
      </p:sp>
      <p:sp>
        <p:nvSpPr>
          <p:cNvPr id="8" name="文本框 1"/>
          <p:cNvSpPr txBox="1"/>
          <p:nvPr/>
        </p:nvSpPr>
        <p:spPr>
          <a:xfrm>
            <a:off x="5254624" y="4985354"/>
            <a:ext cx="2914015" cy="1398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External charging port: </a:t>
            </a:r>
            <a:r>
              <a:rPr lang="en-US" altLang="zh-CN" dirty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Welded on the sub-board, unable to be further disassembled. </a:t>
            </a:r>
          </a:p>
        </p:txBody>
      </p:sp>
      <p:cxnSp>
        <p:nvCxnSpPr>
          <p:cNvPr id="9" name="直接箭头连接符 6"/>
          <p:cNvCxnSpPr/>
          <p:nvPr>
            <p:custDataLst>
              <p:tags r:id="rId1"/>
            </p:custDataLst>
          </p:nvPr>
        </p:nvCxnSpPr>
        <p:spPr>
          <a:xfrm flipH="1" flipV="1">
            <a:off x="3699828" y="5559364"/>
            <a:ext cx="1313043" cy="215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309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8458199" y="1540569"/>
            <a:ext cx="2612572" cy="3064088"/>
          </a:xfrm>
        </p:spPr>
        <p:txBody>
          <a:bodyPr/>
          <a:lstStyle/>
          <a:p>
            <a:pPr fontAlgn="base">
              <a:buFontTx/>
            </a:pPr>
            <a:r>
              <a:rPr lang="en-US" altLang="zh-CN" sz="2400" b="0" noProof="1">
                <a:solidFill>
                  <a:schemeClr val="tx1"/>
                </a:solidFill>
              </a:rPr>
              <a:t>Put the three-in-one module in the refrigerator for 20-30 minutes, then take out and knock out the </a:t>
            </a:r>
            <a:r>
              <a:rPr lang="en-US" altLang="zh-CN" sz="2400" b="0" noProof="1">
                <a:solidFill>
                  <a:srgbClr val="FF0000"/>
                </a:solidFill>
              </a:rPr>
              <a:t>battery</a:t>
            </a:r>
            <a:r>
              <a:rPr lang="en-US" altLang="zh-CN" sz="2400" b="0" noProof="1">
                <a:solidFill>
                  <a:schemeClr val="tx1"/>
                </a:solidFill>
              </a:rPr>
              <a:t>.</a:t>
            </a:r>
            <a:endParaRPr lang="en-US" altLang="zh-CN" sz="2400" b="0" noProof="1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5" y="1404257"/>
            <a:ext cx="2444215" cy="50513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65364"/>
            <a:ext cx="1877786" cy="506186"/>
          </a:xfrm>
          <a:prstGeom prst="rect">
            <a:avLst/>
          </a:prstGeom>
          <a:solidFill>
            <a:srgbClr val="304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270" y="465364"/>
            <a:ext cx="166551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STEP </a:t>
            </a:r>
            <a:r>
              <a:rPr lang="en-US" sz="2000" b="1" dirty="0">
                <a:solidFill>
                  <a:schemeClr val="bg1"/>
                </a:solidFill>
                <a:latin typeface="Roboto" charset="0"/>
                <a:ea typeface="Roboto" charset="0"/>
              </a:rPr>
              <a:t>9</a:t>
            </a:r>
            <a:endParaRPr lang="en-US" sz="2000" b="1" dirty="0" smtClean="0">
              <a:solidFill>
                <a:schemeClr val="bg1"/>
              </a:solidFill>
              <a:latin typeface="Roboto" charset="0"/>
              <a:ea typeface="Roboto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706" y="1540569"/>
            <a:ext cx="4707482" cy="4774136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endCxn id="11" idx="1"/>
          </p:cNvCxnSpPr>
          <p:nvPr/>
        </p:nvCxnSpPr>
        <p:spPr>
          <a:xfrm>
            <a:off x="2939143" y="3927637"/>
            <a:ext cx="531563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601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6" y="1355270"/>
            <a:ext cx="3521229" cy="50083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65364"/>
            <a:ext cx="1877786" cy="506186"/>
          </a:xfrm>
          <a:prstGeom prst="rect">
            <a:avLst/>
          </a:prstGeom>
          <a:solidFill>
            <a:srgbClr val="304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270" y="465364"/>
            <a:ext cx="166551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STEP </a:t>
            </a:r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10</a:t>
            </a:r>
            <a:endParaRPr lang="en-US" sz="2000" b="1" dirty="0" smtClean="0">
              <a:solidFill>
                <a:schemeClr val="bg1"/>
              </a:solidFill>
              <a:latin typeface="Roboto" charset="0"/>
              <a:ea typeface="Roboto" charset="0"/>
            </a:endParaRP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5055837" y="1402337"/>
            <a:ext cx="5637046" cy="758602"/>
          </a:xfrm>
        </p:spPr>
        <p:txBody>
          <a:bodyPr/>
          <a:lstStyle/>
          <a:p>
            <a:pPr fontAlgn="base"/>
            <a:r>
              <a:rPr lang="en-US" altLang="zh-CN" sz="2400" b="0" dirty="0"/>
              <a:t>Place the whole unit face down on the heating plate and heat at 75°C for 5–8 minutes</a:t>
            </a:r>
            <a:endParaRPr lang="en-US" altLang="zh-CN" sz="2400" b="0" dirty="0"/>
          </a:p>
        </p:txBody>
      </p:sp>
      <p:cxnSp>
        <p:nvCxnSpPr>
          <p:cNvPr id="9" name="直接箭头连接符 6"/>
          <p:cNvCxnSpPr/>
          <p:nvPr>
            <p:custDataLst>
              <p:tags r:id="rId1"/>
            </p:custDataLst>
          </p:nvPr>
        </p:nvCxnSpPr>
        <p:spPr>
          <a:xfrm flipH="1">
            <a:off x="1698171" y="2024743"/>
            <a:ext cx="3184072" cy="18347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199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6" y="1380663"/>
            <a:ext cx="3842508" cy="48753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65364"/>
            <a:ext cx="1877786" cy="506186"/>
          </a:xfrm>
          <a:prstGeom prst="rect">
            <a:avLst/>
          </a:prstGeom>
          <a:solidFill>
            <a:srgbClr val="304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270" y="465364"/>
            <a:ext cx="166551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STEP </a:t>
            </a:r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11</a:t>
            </a:r>
            <a:endParaRPr lang="en-US" sz="2000" b="1" dirty="0" smtClean="0">
              <a:solidFill>
                <a:schemeClr val="bg1"/>
              </a:solidFill>
              <a:latin typeface="Roboto" charset="0"/>
              <a:ea typeface="Roboto" charset="0"/>
            </a:endParaRP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5055837" y="1402337"/>
            <a:ext cx="5637046" cy="758602"/>
          </a:xfrm>
        </p:spPr>
        <p:txBody>
          <a:bodyPr/>
          <a:lstStyle/>
          <a:p>
            <a:pPr fontAlgn="base"/>
            <a:r>
              <a:rPr lang="en-US" altLang="zh-CN" sz="2400" b="0" dirty="0">
                <a:solidFill>
                  <a:schemeClr val="tx1"/>
                </a:solidFill>
                <a:sym typeface="+mn-ea"/>
              </a:rPr>
              <a:t>First, use a suction cup to grip the </a:t>
            </a:r>
            <a:r>
              <a:rPr lang="en-US" altLang="zh-CN" sz="2400" b="0" dirty="0">
                <a:solidFill>
                  <a:srgbClr val="FF0000"/>
                </a:solidFill>
                <a:sym typeface="+mn-ea"/>
              </a:rPr>
              <a:t>display</a:t>
            </a:r>
            <a:r>
              <a:rPr lang="en-US" altLang="zh-CN" sz="2400" b="0" dirty="0">
                <a:solidFill>
                  <a:schemeClr val="tx1"/>
                </a:solidFill>
                <a:sym typeface="+mn-ea"/>
              </a:rPr>
              <a:t> and pull gently to create a small gap. Then insert an opening pick to pry it open slightly. Next, slide the opening pick around the edges to separate the adhesive. Finally, remove the TP.</a:t>
            </a:r>
            <a:endParaRPr lang="en-US" altLang="zh-CN" sz="2400" b="0" dirty="0">
              <a:solidFill>
                <a:schemeClr val="tx1"/>
              </a:solidFill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57532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90" y="1380663"/>
            <a:ext cx="2246140" cy="48753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65364"/>
            <a:ext cx="1877786" cy="506186"/>
          </a:xfrm>
          <a:prstGeom prst="rect">
            <a:avLst/>
          </a:prstGeom>
          <a:solidFill>
            <a:srgbClr val="304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270" y="465364"/>
            <a:ext cx="166551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STEP </a:t>
            </a:r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12</a:t>
            </a:r>
            <a:endParaRPr lang="en-US" sz="2000" b="1" dirty="0" smtClean="0">
              <a:solidFill>
                <a:schemeClr val="bg1"/>
              </a:solidFill>
              <a:latin typeface="Roboto" charset="0"/>
              <a:ea typeface="Roboto" charset="0"/>
            </a:endParaRP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5055837" y="1402337"/>
            <a:ext cx="5637046" cy="758602"/>
          </a:xfrm>
        </p:spPr>
        <p:txBody>
          <a:bodyPr/>
          <a:lstStyle/>
          <a:p>
            <a:pPr fontAlgn="base"/>
            <a:r>
              <a:rPr lang="en-US" altLang="zh-CN" sz="2400" b="0" dirty="0">
                <a:solidFill>
                  <a:schemeClr val="tx1"/>
                </a:solidFill>
                <a:sym typeface="+mn-ea"/>
              </a:rPr>
              <a:t>Remove earpiece, side </a:t>
            </a:r>
            <a:r>
              <a:rPr lang="en-US" altLang="zh-CN" sz="2400" b="0" dirty="0" smtClean="0">
                <a:solidFill>
                  <a:schemeClr val="tx1"/>
                </a:solidFill>
                <a:sym typeface="+mn-ea"/>
              </a:rPr>
              <a:t>key (</a:t>
            </a:r>
            <a:r>
              <a:rPr lang="en-US" altLang="zh-CN" sz="2400" b="0" dirty="0">
                <a:solidFill>
                  <a:srgbClr val="FF0000"/>
                </a:solidFill>
                <a:sym typeface="+mn-ea"/>
              </a:rPr>
              <a:t>Mechanical buttons</a:t>
            </a:r>
            <a:r>
              <a:rPr lang="en-US" altLang="zh-CN" sz="2400" b="0" dirty="0">
                <a:solidFill>
                  <a:schemeClr val="tx1"/>
                </a:solidFill>
                <a:sym typeface="+mn-ea"/>
              </a:rPr>
              <a:t>), vibration motor, speaker </a:t>
            </a:r>
            <a:r>
              <a:rPr lang="en-US" altLang="zh-CN" sz="2400" b="0" dirty="0" smtClean="0">
                <a:solidFill>
                  <a:schemeClr val="tx1"/>
                </a:solidFill>
                <a:sym typeface="+mn-ea"/>
              </a:rPr>
              <a:t>FPC.</a:t>
            </a:r>
            <a:endParaRPr lang="en-US" altLang="zh-CN" sz="2400" b="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8" name="文本框 3"/>
          <p:cNvSpPr txBox="1"/>
          <p:nvPr/>
        </p:nvSpPr>
        <p:spPr>
          <a:xfrm>
            <a:off x="3384107" y="2290354"/>
            <a:ext cx="1717675" cy="363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earpiece</a:t>
            </a:r>
          </a:p>
        </p:txBody>
      </p:sp>
      <p:sp>
        <p:nvSpPr>
          <p:cNvPr id="9" name="文本框 5"/>
          <p:cNvSpPr txBox="1"/>
          <p:nvPr/>
        </p:nvSpPr>
        <p:spPr>
          <a:xfrm>
            <a:off x="212270" y="2290354"/>
            <a:ext cx="1322616" cy="421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side key</a:t>
            </a:r>
          </a:p>
        </p:txBody>
      </p:sp>
      <p:sp>
        <p:nvSpPr>
          <p:cNvPr id="11" name="文本框 7"/>
          <p:cNvSpPr txBox="1"/>
          <p:nvPr/>
        </p:nvSpPr>
        <p:spPr>
          <a:xfrm>
            <a:off x="212270" y="5144317"/>
            <a:ext cx="1860550" cy="477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speaker FPC</a:t>
            </a:r>
          </a:p>
        </p:txBody>
      </p:sp>
      <p:sp>
        <p:nvSpPr>
          <p:cNvPr id="12" name="文本框 8"/>
          <p:cNvSpPr txBox="1"/>
          <p:nvPr/>
        </p:nvSpPr>
        <p:spPr>
          <a:xfrm>
            <a:off x="3496230" y="5482137"/>
            <a:ext cx="2110740" cy="279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vibration motor</a:t>
            </a:r>
          </a:p>
        </p:txBody>
      </p:sp>
    </p:spTree>
    <p:extLst>
      <p:ext uri="{BB962C8B-B14F-4D97-AF65-F5344CB8AC3E}">
        <p14:creationId xmlns:p14="http://schemas.microsoft.com/office/powerpoint/2010/main" val="3685473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Assembly </a:t>
            </a:r>
            <a:r>
              <a:rPr lang="en-US" altLang="zh-CN" dirty="0" smtClean="0"/>
              <a:t>Manual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617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9"/>
          <a:stretch/>
        </p:blipFill>
        <p:spPr>
          <a:xfrm>
            <a:off x="408214" y="1191986"/>
            <a:ext cx="4025734" cy="5208814"/>
          </a:xfrm>
          <a:prstGeom prst="rect">
            <a:avLst/>
          </a:prstGeom>
        </p:spPr>
      </p:pic>
      <p:sp>
        <p:nvSpPr>
          <p:cNvPr id="10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5055837" y="1402337"/>
            <a:ext cx="5637046" cy="2630820"/>
          </a:xfr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0" noProof="1">
                <a:ln w="22225">
                  <a:noFill/>
                  <a:prstDash val="solid"/>
                </a:ln>
                <a:solidFill>
                  <a:schemeClr val="tx1"/>
                </a:solidFill>
              </a:rPr>
              <a:t>Install receiver, side keys, thermal silicone, speaker FPC, and vibration </a:t>
            </a:r>
            <a:r>
              <a:rPr lang="en-US" altLang="zh-CN" sz="2400" b="0" noProof="1">
                <a:ln w="22225">
                  <a:noFill/>
                  <a:prstDash val="solid"/>
                </a:ln>
                <a:solidFill>
                  <a:schemeClr val="tx1"/>
                </a:solidFill>
              </a:rPr>
              <a:t>motor</a:t>
            </a:r>
            <a:r>
              <a:rPr lang="en-US" altLang="zh-CN" sz="2400" b="0" noProof="1" smtClean="0">
                <a:ln w="22225">
                  <a:noFill/>
                  <a:prstDash val="solid"/>
                </a:ln>
                <a:solidFill>
                  <a:schemeClr val="tx1"/>
                </a:solidFill>
              </a:rPr>
              <a:t>.</a:t>
            </a:r>
            <a:br>
              <a:rPr lang="en-US" altLang="zh-CN" sz="2400" b="0" noProof="1" smtClean="0">
                <a:ln w="22225">
                  <a:noFill/>
                  <a:prstDash val="solid"/>
                </a:ln>
                <a:solidFill>
                  <a:schemeClr val="tx1"/>
                </a:solidFill>
              </a:rPr>
            </a:br>
            <a:endParaRPr lang="en-US" altLang="zh-CN" sz="2400" b="0" noProof="1">
              <a:ln w="22225">
                <a:noFill/>
                <a:prstDash val="solid"/>
              </a:ln>
              <a:solidFill>
                <a:schemeClr val="tx1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0" noProof="1">
                <a:ln w="22225">
                  <a:noFill/>
                  <a:prstDash val="solid"/>
                </a:ln>
                <a:solidFill>
                  <a:schemeClr val="tx1"/>
                </a:solidFill>
              </a:rPr>
              <a:t>Install light sensor sealing silicone sleeve and charging indicator light transparent silicone</a:t>
            </a:r>
            <a:endParaRPr lang="en-US" altLang="zh-CN" sz="2400" b="0" noProof="1">
              <a:ln w="22225">
                <a:noFill/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56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3" y="1310452"/>
            <a:ext cx="5176157" cy="46158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65364"/>
            <a:ext cx="1877786" cy="506186"/>
          </a:xfrm>
          <a:prstGeom prst="rect">
            <a:avLst/>
          </a:prstGeom>
          <a:solidFill>
            <a:srgbClr val="304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270" y="465364"/>
            <a:ext cx="166551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STEP </a:t>
            </a:r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1</a:t>
            </a:r>
            <a:endParaRPr lang="en-US" sz="2000" b="1" dirty="0" smtClean="0">
              <a:solidFill>
                <a:schemeClr val="bg1"/>
              </a:solidFill>
              <a:latin typeface="Roboto" charset="0"/>
              <a:ea typeface="Roboto" charset="0"/>
            </a:endParaRP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6074229" y="1402337"/>
            <a:ext cx="4618654" cy="2630820"/>
          </a:xfrm>
        </p:spPr>
        <p:txBody>
          <a:bodyPr/>
          <a:lstStyle/>
          <a:p>
            <a:r>
              <a:rPr lang="en-US" altLang="zh-CN" sz="2400" b="0" dirty="0">
                <a:solidFill>
                  <a:srgbClr val="FF0000"/>
                </a:solidFill>
              </a:rPr>
              <a:t>Assemble headphone jack sealing silicone sleeve and rear </a:t>
            </a:r>
            <a:r>
              <a:rPr lang="en-US" altLang="zh-CN" sz="2400" b="0" dirty="0" smtClean="0">
                <a:solidFill>
                  <a:srgbClr val="FF0000"/>
                </a:solidFill>
              </a:rPr>
              <a:t>camera.</a:t>
            </a:r>
            <a:endParaRPr lang="en-US" altLang="zh-CN" sz="24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687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5"/>
          <a:stretch/>
        </p:blipFill>
        <p:spPr>
          <a:xfrm>
            <a:off x="462938" y="1257300"/>
            <a:ext cx="3518054" cy="52574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65364"/>
            <a:ext cx="1877786" cy="506186"/>
          </a:xfrm>
          <a:prstGeom prst="rect">
            <a:avLst/>
          </a:prstGeom>
          <a:solidFill>
            <a:srgbClr val="304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270" y="465364"/>
            <a:ext cx="166551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STEP </a:t>
            </a:r>
            <a:r>
              <a:rPr lang="en-US" sz="2000" b="1" dirty="0">
                <a:solidFill>
                  <a:schemeClr val="bg1"/>
                </a:solidFill>
                <a:latin typeface="Roboto" charset="0"/>
                <a:ea typeface="Roboto" charset="0"/>
              </a:rPr>
              <a:t>2</a:t>
            </a:r>
            <a:endParaRPr lang="en-US" sz="2000" b="1" dirty="0" smtClean="0">
              <a:solidFill>
                <a:schemeClr val="bg1"/>
              </a:solidFill>
              <a:latin typeface="Roboto" charset="0"/>
              <a:ea typeface="Roboto" charset="0"/>
            </a:endParaRP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5055837" y="1402337"/>
            <a:ext cx="5637046" cy="758602"/>
          </a:xfrm>
        </p:spPr>
        <p:txBody>
          <a:bodyPr/>
          <a:lstStyle/>
          <a:p>
            <a:r>
              <a:rPr lang="en-US" altLang="zh-CN" sz="2400" b="0" dirty="0"/>
              <a:t>Assemble USB sealing silicone sleeve and install coaxial </a:t>
            </a:r>
            <a:r>
              <a:rPr lang="en-US" altLang="zh-CN" sz="2400" b="0" dirty="0" smtClean="0"/>
              <a:t>cable.</a:t>
            </a:r>
            <a:endParaRPr lang="en-US" altLang="zh-CN" sz="2400" b="0" dirty="0"/>
          </a:p>
        </p:txBody>
      </p:sp>
    </p:spTree>
    <p:extLst>
      <p:ext uri="{BB962C8B-B14F-4D97-AF65-F5344CB8AC3E}">
        <p14:creationId xmlns:p14="http://schemas.microsoft.com/office/powerpoint/2010/main" val="188013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7" y="1404257"/>
            <a:ext cx="6590514" cy="46046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65364"/>
            <a:ext cx="1877786" cy="506186"/>
          </a:xfrm>
          <a:prstGeom prst="rect">
            <a:avLst/>
          </a:prstGeom>
          <a:solidFill>
            <a:srgbClr val="304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270" y="465364"/>
            <a:ext cx="166551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STEP </a:t>
            </a:r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3</a:t>
            </a:r>
            <a:endParaRPr lang="en-US" sz="2000" b="1" dirty="0" smtClean="0">
              <a:solidFill>
                <a:schemeClr val="bg1"/>
              </a:solidFill>
              <a:latin typeface="Roboto" charset="0"/>
              <a:ea typeface="Roboto" charset="0"/>
            </a:endParaRP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7690757" y="1402337"/>
            <a:ext cx="3543300" cy="2124634"/>
          </a:xfr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zh-CN" sz="2400" b="0" dirty="0">
                <a:sym typeface="+mn-ea"/>
              </a:rPr>
              <a:t>Attach shielding cover thermal graphite sheet</a:t>
            </a:r>
            <a:endParaRPr lang="en-US" altLang="zh-CN" sz="2400" b="0" noProof="1">
              <a:solidFill>
                <a:srgbClr val="FF0000"/>
              </a:solidFill>
            </a:endParaRPr>
          </a:p>
        </p:txBody>
      </p:sp>
      <p:cxnSp>
        <p:nvCxnSpPr>
          <p:cNvPr id="9" name="直接箭头连接符 1"/>
          <p:cNvCxnSpPr/>
          <p:nvPr/>
        </p:nvCxnSpPr>
        <p:spPr>
          <a:xfrm flipH="1">
            <a:off x="5004118" y="2220686"/>
            <a:ext cx="2686639" cy="1999842"/>
          </a:xfrm>
          <a:prstGeom prst="straightConnector1">
            <a:avLst/>
          </a:prstGeom>
          <a:ln w="38100">
            <a:solidFill>
              <a:srgbClr val="FF330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200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5344754" y="620484"/>
            <a:ext cx="4217419" cy="1322615"/>
          </a:xfrm>
        </p:spPr>
        <p:txBody>
          <a:bodyPr>
            <a:noAutofit/>
          </a:bodyPr>
          <a:lstStyle/>
          <a:p>
            <a:r>
              <a:rPr lang="en-US" sz="4000" dirty="0" smtClean="0"/>
              <a:t>Disassembly Tools</a:t>
            </a:r>
            <a:endParaRPr lang="en-US" sz="40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5" r="10765"/>
          <a:stretch>
            <a:fillRect/>
          </a:stretch>
        </p:blipFill>
        <p:spPr>
          <a:xfrm>
            <a:off x="440869" y="597844"/>
            <a:ext cx="4337841" cy="5567552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354693" y="2188027"/>
            <a:ext cx="5476875" cy="372889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CN" sz="2400" dirty="0" smtClean="0">
                <a:sym typeface="+mn-ea"/>
              </a:rPr>
              <a:t>Tweezers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2400" dirty="0" smtClean="0">
                <a:sym typeface="+mn-ea"/>
              </a:rPr>
              <a:t>Suction cup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2400" dirty="0" smtClean="0">
                <a:sym typeface="+mn-ea"/>
              </a:rPr>
              <a:t>SIM </a:t>
            </a:r>
            <a:r>
              <a:rPr lang="en-US" altLang="zh-CN" sz="2400" dirty="0">
                <a:sym typeface="+mn-ea"/>
              </a:rPr>
              <a:t>eject </a:t>
            </a:r>
            <a:r>
              <a:rPr lang="en-US" altLang="zh-CN" sz="2400" dirty="0" smtClean="0">
                <a:sym typeface="+mn-ea"/>
              </a:rPr>
              <a:t>pin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2400" dirty="0" smtClean="0">
                <a:sym typeface="+mn-ea"/>
              </a:rPr>
              <a:t>Disassemble </a:t>
            </a:r>
            <a:r>
              <a:rPr lang="en-US" altLang="zh-CN" sz="2400" dirty="0">
                <a:sym typeface="+mn-ea"/>
              </a:rPr>
              <a:t>machine </a:t>
            </a:r>
            <a:r>
              <a:rPr lang="en-US" altLang="zh-CN" sz="2400" dirty="0" smtClean="0">
                <a:sym typeface="+mn-ea"/>
              </a:rPr>
              <a:t>piece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2400" dirty="0" smtClean="0">
                <a:sym typeface="+mn-ea"/>
              </a:rPr>
              <a:t>C</a:t>
            </a:r>
            <a:r>
              <a:rPr lang="en-US" sz="2400" dirty="0" smtClean="0">
                <a:sym typeface="+mn-ea"/>
              </a:rPr>
              <a:t>ross </a:t>
            </a:r>
            <a:r>
              <a:rPr lang="en-US" sz="2400" dirty="0">
                <a:sym typeface="+mn-ea"/>
              </a:rPr>
              <a:t>screwdriver – </a:t>
            </a:r>
            <a:r>
              <a:rPr lang="en-US" sz="2400" dirty="0" smtClean="0">
                <a:sym typeface="+mn-ea"/>
              </a:rPr>
              <a:t/>
            </a:r>
            <a:br>
              <a:rPr lang="en-US" sz="2400" dirty="0" smtClean="0">
                <a:sym typeface="+mn-ea"/>
              </a:rPr>
            </a:br>
            <a:r>
              <a:rPr lang="en-US" sz="2400" dirty="0" smtClean="0">
                <a:sym typeface="+mn-ea"/>
              </a:rPr>
              <a:t>model no:LA61322P2+PH00 </a:t>
            </a:r>
            <a:endParaRPr lang="en-US" altLang="zh-CN" sz="2400" noProof="1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2483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784" y="1273629"/>
            <a:ext cx="2630539" cy="51323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65364"/>
            <a:ext cx="1877786" cy="506186"/>
          </a:xfrm>
          <a:prstGeom prst="rect">
            <a:avLst/>
          </a:prstGeom>
          <a:solidFill>
            <a:srgbClr val="304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270" y="465364"/>
            <a:ext cx="166551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STEP </a:t>
            </a:r>
            <a:r>
              <a:rPr lang="en-US" sz="2000" b="1" dirty="0">
                <a:solidFill>
                  <a:schemeClr val="bg1"/>
                </a:solidFill>
                <a:latin typeface="Roboto" charset="0"/>
                <a:ea typeface="Roboto" charset="0"/>
              </a:rPr>
              <a:t>4</a:t>
            </a:r>
            <a:endParaRPr lang="en-US" sz="2000" b="1" dirty="0" smtClean="0">
              <a:solidFill>
                <a:schemeClr val="bg1"/>
              </a:solidFill>
              <a:latin typeface="Roboto" charset="0"/>
              <a:ea typeface="Roboto" charset="0"/>
            </a:endParaRP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7690757" y="1402337"/>
            <a:ext cx="3543300" cy="2124634"/>
          </a:xfrm>
        </p:spPr>
        <p:txBody>
          <a:bodyPr/>
          <a:lstStyle/>
          <a:p>
            <a:r>
              <a:rPr lang="en-US" altLang="zh-CN" sz="2400" b="0" dirty="0"/>
              <a:t>Connect the side key FPC connector, three-in-one FPC connector, battery FPC connector, coaxial seat and front camera FPC connector</a:t>
            </a:r>
            <a:endParaRPr lang="en-US" altLang="zh-CN" sz="2400" b="0" dirty="0"/>
          </a:p>
        </p:txBody>
      </p:sp>
      <p:sp>
        <p:nvSpPr>
          <p:cNvPr id="10" name="文本框 2"/>
          <p:cNvSpPr txBox="1"/>
          <p:nvPr/>
        </p:nvSpPr>
        <p:spPr>
          <a:xfrm>
            <a:off x="4371023" y="2156074"/>
            <a:ext cx="2314575" cy="4222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coaxial seat</a:t>
            </a:r>
          </a:p>
        </p:txBody>
      </p:sp>
      <p:sp>
        <p:nvSpPr>
          <p:cNvPr id="11" name="文本框 5"/>
          <p:cNvSpPr txBox="1"/>
          <p:nvPr/>
        </p:nvSpPr>
        <p:spPr>
          <a:xfrm>
            <a:off x="3322638" y="3303662"/>
            <a:ext cx="3362960" cy="370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battery FPC connector</a:t>
            </a:r>
          </a:p>
        </p:txBody>
      </p:sp>
      <p:sp>
        <p:nvSpPr>
          <p:cNvPr id="12" name="文本框 6"/>
          <p:cNvSpPr txBox="1"/>
          <p:nvPr/>
        </p:nvSpPr>
        <p:spPr>
          <a:xfrm>
            <a:off x="3537222" y="5317490"/>
            <a:ext cx="3362960" cy="370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Three in one FPC connector</a:t>
            </a:r>
          </a:p>
        </p:txBody>
      </p:sp>
      <p:sp>
        <p:nvSpPr>
          <p:cNvPr id="13" name="文本框 8"/>
          <p:cNvSpPr txBox="1"/>
          <p:nvPr/>
        </p:nvSpPr>
        <p:spPr>
          <a:xfrm>
            <a:off x="486137" y="3674502"/>
            <a:ext cx="2338086" cy="370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Three in one FPC connector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99653" y="2447925"/>
            <a:ext cx="2327800" cy="370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Side key FPC connector</a:t>
            </a:r>
          </a:p>
        </p:txBody>
      </p:sp>
      <p:sp>
        <p:nvSpPr>
          <p:cNvPr id="15" name="文本框 11"/>
          <p:cNvSpPr txBox="1"/>
          <p:nvPr/>
        </p:nvSpPr>
        <p:spPr>
          <a:xfrm>
            <a:off x="3537222" y="1656080"/>
            <a:ext cx="4153535" cy="398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the front camera FPC connector</a:t>
            </a:r>
          </a:p>
        </p:txBody>
      </p:sp>
    </p:spTree>
    <p:extLst>
      <p:ext uri="{BB962C8B-B14F-4D97-AF65-F5344CB8AC3E}">
        <p14:creationId xmlns:p14="http://schemas.microsoft.com/office/powerpoint/2010/main" val="2365027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6" y="1360454"/>
            <a:ext cx="6407527" cy="46352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65364"/>
            <a:ext cx="1877786" cy="506186"/>
          </a:xfrm>
          <a:prstGeom prst="rect">
            <a:avLst/>
          </a:prstGeom>
          <a:solidFill>
            <a:srgbClr val="304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270" y="465364"/>
            <a:ext cx="166551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STEP </a:t>
            </a:r>
            <a:r>
              <a:rPr lang="en-US" sz="2000" b="1" dirty="0">
                <a:solidFill>
                  <a:schemeClr val="bg1"/>
                </a:solidFill>
                <a:latin typeface="Roboto" charset="0"/>
                <a:ea typeface="Roboto" charset="0"/>
              </a:rPr>
              <a:t>5</a:t>
            </a:r>
            <a:endParaRPr lang="en-US" sz="2000" b="1" dirty="0" smtClean="0">
              <a:solidFill>
                <a:schemeClr val="bg1"/>
              </a:solidFill>
              <a:latin typeface="Roboto" charset="0"/>
              <a:ea typeface="Roboto" charset="0"/>
            </a:endParaRP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7690757" y="1402337"/>
            <a:ext cx="3543300" cy="2124634"/>
          </a:xfrm>
        </p:spPr>
        <p:txBody>
          <a:bodyPr/>
          <a:lstStyle/>
          <a:p>
            <a:r>
              <a:rPr lang="en-US" altLang="zh-CN" sz="2400" b="0" dirty="0"/>
              <a:t>Attach the NFC antenna as shown in the figure</a:t>
            </a:r>
            <a:endParaRPr lang="zh-CN" alt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4143137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12" y="1221557"/>
            <a:ext cx="4608201" cy="51218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65364"/>
            <a:ext cx="1877786" cy="506186"/>
          </a:xfrm>
          <a:prstGeom prst="rect">
            <a:avLst/>
          </a:prstGeom>
          <a:solidFill>
            <a:srgbClr val="304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270" y="465364"/>
            <a:ext cx="166551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STEP </a:t>
            </a:r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6</a:t>
            </a:r>
            <a:endParaRPr lang="en-US" sz="2000" b="1" dirty="0" smtClean="0">
              <a:solidFill>
                <a:schemeClr val="bg1"/>
              </a:solidFill>
              <a:latin typeface="Roboto" charset="0"/>
              <a:ea typeface="Roboto" charset="0"/>
            </a:endParaRP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6732032" y="1402337"/>
            <a:ext cx="4502025" cy="2124634"/>
          </a:xfrm>
        </p:spPr>
        <p:txBody>
          <a:bodyPr/>
          <a:lstStyle/>
          <a:p>
            <a:pPr fontAlgn="base"/>
            <a:r>
              <a:rPr lang="en-US" altLang="zh-CN" sz="2400" b="0" noProof="1">
                <a:solidFill>
                  <a:schemeClr val="tx1"/>
                </a:solidFill>
              </a:rPr>
              <a:t>Install the mainboard bracket and speaker assembly (single speaker).</a:t>
            </a:r>
            <a:endParaRPr lang="en-US" altLang="zh-CN" sz="2400" b="0" noProof="1">
              <a:solidFill>
                <a:schemeClr val="tx1"/>
              </a:solidFill>
            </a:endParaRPr>
          </a:p>
        </p:txBody>
      </p:sp>
      <p:cxnSp>
        <p:nvCxnSpPr>
          <p:cNvPr id="9" name="直接箭头连接符 6"/>
          <p:cNvCxnSpPr/>
          <p:nvPr>
            <p:custDataLst>
              <p:tags r:id="rId1"/>
            </p:custDataLst>
          </p:nvPr>
        </p:nvCxnSpPr>
        <p:spPr>
          <a:xfrm flipH="1" flipV="1">
            <a:off x="3382114" y="5207635"/>
            <a:ext cx="2393653" cy="215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"/>
          <p:cNvSpPr txBox="1"/>
          <p:nvPr/>
        </p:nvSpPr>
        <p:spPr>
          <a:xfrm>
            <a:off x="5959555" y="5279390"/>
            <a:ext cx="1544955" cy="8039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Speaker </a:t>
            </a:r>
          </a:p>
        </p:txBody>
      </p:sp>
    </p:spTree>
    <p:extLst>
      <p:ext uri="{BB962C8B-B14F-4D97-AF65-F5344CB8AC3E}">
        <p14:creationId xmlns:p14="http://schemas.microsoft.com/office/powerpoint/2010/main" val="1881488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8610600" y="1540569"/>
            <a:ext cx="2804159" cy="3064088"/>
          </a:xfrm>
        </p:spPr>
        <p:txBody>
          <a:bodyPr/>
          <a:lstStyle/>
          <a:p>
            <a:r>
              <a:rPr lang="en-US" altLang="zh-CN" sz="2400" b="0" dirty="0"/>
              <a:t>Peel off the release liner and fit the fingerprint module onto the battery cover</a:t>
            </a:r>
            <a:endParaRPr lang="zh-CN" altLang="en-US" sz="24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40" y="1404257"/>
            <a:ext cx="2351965" cy="50513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527" y="1540569"/>
            <a:ext cx="2282269" cy="4774136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3033734" y="3846614"/>
            <a:ext cx="354179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602147" y="3846614"/>
            <a:ext cx="3543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256" y="2826052"/>
            <a:ext cx="2050584" cy="177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05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8" y="1221557"/>
            <a:ext cx="2448507" cy="51218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65364"/>
            <a:ext cx="1877786" cy="506186"/>
          </a:xfrm>
          <a:prstGeom prst="rect">
            <a:avLst/>
          </a:prstGeom>
          <a:solidFill>
            <a:srgbClr val="304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270" y="465364"/>
            <a:ext cx="166551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STEP </a:t>
            </a:r>
            <a:r>
              <a:rPr lang="en-US" sz="2000" b="1" dirty="0">
                <a:solidFill>
                  <a:schemeClr val="bg1"/>
                </a:solidFill>
                <a:latin typeface="Roboto" charset="0"/>
                <a:ea typeface="Roboto" charset="0"/>
              </a:rPr>
              <a:t>7</a:t>
            </a:r>
            <a:endParaRPr lang="en-US" sz="2000" b="1" dirty="0" smtClean="0">
              <a:solidFill>
                <a:schemeClr val="bg1"/>
              </a:solidFill>
              <a:latin typeface="Roboto" charset="0"/>
              <a:ea typeface="Roboto" charset="0"/>
            </a:endParaRP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7419372" y="1402336"/>
            <a:ext cx="3814685" cy="3169663"/>
          </a:xfrm>
        </p:spPr>
        <p:txBody>
          <a:bodyPr/>
          <a:lstStyle/>
          <a:p>
            <a:r>
              <a:rPr lang="en-US" altLang="zh-CN" sz="2400" b="0" dirty="0"/>
              <a:t>Install the mainboard bracket and speaker assembly screws, engage the fingerprint module connector, then fit the battery cover.</a:t>
            </a:r>
            <a:endParaRPr lang="en-US" altLang="zh-CN" sz="2400" b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575" y="1285663"/>
            <a:ext cx="2448507" cy="4993665"/>
          </a:xfrm>
          <a:prstGeom prst="rect">
            <a:avLst/>
          </a:prstGeom>
        </p:spPr>
      </p:pic>
      <p:cxnSp>
        <p:nvCxnSpPr>
          <p:cNvPr id="12" name="直接箭头连接符 3"/>
          <p:cNvCxnSpPr/>
          <p:nvPr/>
        </p:nvCxnSpPr>
        <p:spPr>
          <a:xfrm>
            <a:off x="1169043" y="2849880"/>
            <a:ext cx="387751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6"/>
          <p:cNvSpPr txBox="1"/>
          <p:nvPr/>
        </p:nvSpPr>
        <p:spPr>
          <a:xfrm>
            <a:off x="5294550" y="2682304"/>
            <a:ext cx="2240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Snap on the fingerprint module connector</a:t>
            </a:r>
          </a:p>
        </p:txBody>
      </p:sp>
    </p:spTree>
    <p:extLst>
      <p:ext uri="{BB962C8B-B14F-4D97-AF65-F5344CB8AC3E}">
        <p14:creationId xmlns:p14="http://schemas.microsoft.com/office/powerpoint/2010/main" val="925146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5059543" y="1402337"/>
            <a:ext cx="6045981" cy="758602"/>
          </a:xfrm>
        </p:spPr>
        <p:txBody>
          <a:bodyPr/>
          <a:lstStyle/>
          <a:p>
            <a:r>
              <a:rPr lang="en-US" altLang="zh-CN" sz="2400" b="0" dirty="0"/>
              <a:t>Remove the bottom screw* 2 pcs</a:t>
            </a:r>
            <a:endParaRPr lang="en-US" altLang="zh-CN" sz="24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69" y="1402337"/>
            <a:ext cx="3541700" cy="46718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65364"/>
            <a:ext cx="1877786" cy="506186"/>
          </a:xfrm>
          <a:prstGeom prst="rect">
            <a:avLst/>
          </a:prstGeom>
          <a:solidFill>
            <a:srgbClr val="304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270" y="465364"/>
            <a:ext cx="166551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STEP </a:t>
            </a:r>
            <a:r>
              <a:rPr lang="en-US" sz="2000" b="1" dirty="0">
                <a:solidFill>
                  <a:schemeClr val="bg1"/>
                </a:solidFill>
                <a:latin typeface="Roboto" charset="0"/>
                <a:ea typeface="Roboto" charset="0"/>
              </a:rPr>
              <a:t>8</a:t>
            </a:r>
            <a:endParaRPr lang="en-US" sz="2000" b="1" dirty="0" smtClean="0">
              <a:solidFill>
                <a:schemeClr val="bg1"/>
              </a:solidFill>
              <a:latin typeface="Roboto" charset="0"/>
              <a:ea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662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8017329" y="1294432"/>
            <a:ext cx="2906485" cy="3914382"/>
          </a:xfrm>
        </p:spPr>
        <p:txBody>
          <a:bodyPr/>
          <a:lstStyle/>
          <a:p>
            <a:r>
              <a:rPr lang="en-US" altLang="zh-CN" sz="2400" b="0" dirty="0"/>
              <a:t>Use a card retrieval needle to remove the </a:t>
            </a:r>
            <a:r>
              <a:rPr lang="en-US" altLang="zh-CN" sz="2400" b="0" dirty="0">
                <a:solidFill>
                  <a:srgbClr val="FF0000"/>
                </a:solidFill>
              </a:rPr>
              <a:t>SIM tray and memory tray. </a:t>
            </a:r>
          </a:p>
          <a:p>
            <a:endParaRPr lang="en-US" sz="24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69" y="1294431"/>
            <a:ext cx="7244247" cy="5047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987" y="4663699"/>
            <a:ext cx="2716129" cy="16787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65364"/>
            <a:ext cx="1877786" cy="506186"/>
          </a:xfrm>
          <a:prstGeom prst="rect">
            <a:avLst/>
          </a:prstGeom>
          <a:solidFill>
            <a:srgbClr val="304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270" y="465364"/>
            <a:ext cx="166551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STEP 1</a:t>
            </a:r>
          </a:p>
        </p:txBody>
      </p:sp>
    </p:spTree>
    <p:extLst>
      <p:ext uri="{BB962C8B-B14F-4D97-AF65-F5344CB8AC3E}">
        <p14:creationId xmlns:p14="http://schemas.microsoft.com/office/powerpoint/2010/main" val="744770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5059543" y="1402337"/>
            <a:ext cx="6045981" cy="758602"/>
          </a:xfrm>
        </p:spPr>
        <p:txBody>
          <a:bodyPr/>
          <a:lstStyle/>
          <a:p>
            <a:r>
              <a:rPr lang="en-US" altLang="zh-CN" sz="2400" b="0" dirty="0"/>
              <a:t>Remove the bottom screw* 2 </a:t>
            </a:r>
            <a:r>
              <a:rPr lang="en-US" altLang="zh-CN" sz="2400" b="0" dirty="0" smtClean="0"/>
              <a:t>pcs.</a:t>
            </a:r>
            <a:endParaRPr lang="en-US" altLang="zh-CN" sz="24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69" y="1402337"/>
            <a:ext cx="3541700" cy="46718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65364"/>
            <a:ext cx="1877786" cy="506186"/>
          </a:xfrm>
          <a:prstGeom prst="rect">
            <a:avLst/>
          </a:prstGeom>
          <a:solidFill>
            <a:srgbClr val="304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270" y="465364"/>
            <a:ext cx="166551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STEP 2</a:t>
            </a:r>
          </a:p>
        </p:txBody>
      </p:sp>
    </p:spTree>
    <p:extLst>
      <p:ext uri="{BB962C8B-B14F-4D97-AF65-F5344CB8AC3E}">
        <p14:creationId xmlns:p14="http://schemas.microsoft.com/office/powerpoint/2010/main" val="2213783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60" y="1219200"/>
            <a:ext cx="3852817" cy="46897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65364"/>
            <a:ext cx="1877786" cy="506186"/>
          </a:xfrm>
          <a:prstGeom prst="rect">
            <a:avLst/>
          </a:prstGeom>
          <a:solidFill>
            <a:srgbClr val="304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270" y="465364"/>
            <a:ext cx="166551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STEP </a:t>
            </a:r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3</a:t>
            </a:r>
            <a:endParaRPr lang="en-US" sz="2000" b="1" dirty="0" smtClean="0">
              <a:solidFill>
                <a:schemeClr val="bg1"/>
              </a:solidFill>
              <a:latin typeface="Roboto" charset="0"/>
              <a:ea typeface="Roboto" charset="0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43900" y="1219201"/>
            <a:ext cx="3026507" cy="4714048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altLang="zh-CN" sz="2400" noProof="1">
                <a:solidFill>
                  <a:schemeClr val="tx1"/>
                </a:solidFill>
              </a:rPr>
              <a:t>In this incision direction, first use the dismantling machine piece in the corner to insert the top open a little, and then use the dismantling machine to cut open the surrounding buckle, open the </a:t>
            </a:r>
            <a:r>
              <a:rPr lang="en-US" altLang="zh-CN" sz="2400" noProof="1">
                <a:solidFill>
                  <a:srgbClr val="FF0000"/>
                </a:solidFill>
              </a:rPr>
              <a:t>back cover.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69" y="1219200"/>
            <a:ext cx="3502135" cy="467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35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69" y="1402337"/>
            <a:ext cx="2386812" cy="48678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65364"/>
            <a:ext cx="1877786" cy="506186"/>
          </a:xfrm>
          <a:prstGeom prst="rect">
            <a:avLst/>
          </a:prstGeom>
          <a:solidFill>
            <a:srgbClr val="304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270" y="465364"/>
            <a:ext cx="166551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STEP 4</a:t>
            </a: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5055837" y="1402337"/>
            <a:ext cx="5637046" cy="758602"/>
          </a:xfrm>
        </p:spPr>
        <p:txBody>
          <a:bodyPr/>
          <a:lstStyle/>
          <a:p>
            <a:r>
              <a:rPr lang="en-US" altLang="zh-CN" sz="2400" b="0" dirty="0"/>
              <a:t>Remove the motherboard bracket and the horn assembly </a:t>
            </a:r>
            <a:r>
              <a:rPr lang="en-US" altLang="zh-CN" sz="2400" b="0" dirty="0" smtClean="0"/>
              <a:t>screws.</a:t>
            </a:r>
            <a:endParaRPr lang="en-US" altLang="zh-CN" sz="2400" b="0" dirty="0"/>
          </a:p>
        </p:txBody>
      </p:sp>
    </p:spTree>
    <p:extLst>
      <p:ext uri="{BB962C8B-B14F-4D97-AF65-F5344CB8AC3E}">
        <p14:creationId xmlns:p14="http://schemas.microsoft.com/office/powerpoint/2010/main" val="4089736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12" y="1221557"/>
            <a:ext cx="4608201" cy="51218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65364"/>
            <a:ext cx="1877786" cy="506186"/>
          </a:xfrm>
          <a:prstGeom prst="rect">
            <a:avLst/>
          </a:prstGeom>
          <a:solidFill>
            <a:srgbClr val="304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270" y="465364"/>
            <a:ext cx="166551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STEP </a:t>
            </a:r>
            <a:r>
              <a:rPr lang="en-US" sz="2000" b="1" dirty="0">
                <a:solidFill>
                  <a:schemeClr val="bg1"/>
                </a:solidFill>
                <a:latin typeface="Roboto" charset="0"/>
                <a:ea typeface="Roboto" charset="0"/>
              </a:rPr>
              <a:t>5</a:t>
            </a:r>
            <a:endParaRPr lang="en-US" sz="2000" b="1" dirty="0" smtClean="0">
              <a:solidFill>
                <a:schemeClr val="bg1"/>
              </a:solidFill>
              <a:latin typeface="Roboto" charset="0"/>
              <a:ea typeface="Roboto" charset="0"/>
            </a:endParaRP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6732032" y="1402337"/>
            <a:ext cx="4502025" cy="2124634"/>
          </a:xfrm>
        </p:spPr>
        <p:txBody>
          <a:bodyPr/>
          <a:lstStyle/>
          <a:p>
            <a:pPr fontAlgn="base"/>
            <a:r>
              <a:rPr lang="en-US" altLang="zh-CN" sz="2400" b="0" noProof="1">
                <a:solidFill>
                  <a:schemeClr val="tx1"/>
                </a:solidFill>
              </a:rPr>
              <a:t>Remove the main board bracket/ speaker assembly/ </a:t>
            </a:r>
            <a:r>
              <a:rPr lang="en-US" altLang="zh-CN" sz="2400" b="0" noProof="1">
                <a:solidFill>
                  <a:srgbClr val="FF0000"/>
                </a:solidFill>
              </a:rPr>
              <a:t>single speaker</a:t>
            </a:r>
            <a:r>
              <a:rPr lang="en-US" altLang="zh-CN" sz="2400" b="0" noProof="1">
                <a:solidFill>
                  <a:schemeClr val="tx1"/>
                </a:solidFill>
              </a:rPr>
              <a:t>. </a:t>
            </a:r>
            <a:endParaRPr lang="en-US" altLang="zh-CN" sz="2400" b="0" noProof="1">
              <a:solidFill>
                <a:schemeClr val="tx1"/>
              </a:solidFill>
            </a:endParaRPr>
          </a:p>
        </p:txBody>
      </p:sp>
      <p:cxnSp>
        <p:nvCxnSpPr>
          <p:cNvPr id="9" name="直接箭头连接符 6"/>
          <p:cNvCxnSpPr/>
          <p:nvPr>
            <p:custDataLst>
              <p:tags r:id="rId1"/>
            </p:custDataLst>
          </p:nvPr>
        </p:nvCxnSpPr>
        <p:spPr>
          <a:xfrm flipH="1" flipV="1">
            <a:off x="3382114" y="5207635"/>
            <a:ext cx="2393653" cy="215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"/>
          <p:cNvSpPr txBox="1"/>
          <p:nvPr/>
        </p:nvSpPr>
        <p:spPr>
          <a:xfrm>
            <a:off x="5959555" y="5279390"/>
            <a:ext cx="1544955" cy="8039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Speaker </a:t>
            </a:r>
          </a:p>
        </p:txBody>
      </p:sp>
    </p:spTree>
    <p:extLst>
      <p:ext uri="{BB962C8B-B14F-4D97-AF65-F5344CB8AC3E}">
        <p14:creationId xmlns:p14="http://schemas.microsoft.com/office/powerpoint/2010/main" val="3421152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784" y="1273629"/>
            <a:ext cx="2630539" cy="51323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65364"/>
            <a:ext cx="1877786" cy="506186"/>
          </a:xfrm>
          <a:prstGeom prst="rect">
            <a:avLst/>
          </a:prstGeom>
          <a:solidFill>
            <a:srgbClr val="304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270" y="465364"/>
            <a:ext cx="166551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STEP </a:t>
            </a:r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6</a:t>
            </a:r>
            <a:endParaRPr lang="en-US" sz="2000" b="1" dirty="0" smtClean="0">
              <a:solidFill>
                <a:schemeClr val="bg1"/>
              </a:solidFill>
              <a:latin typeface="Roboto" charset="0"/>
              <a:ea typeface="Roboto" charset="0"/>
            </a:endParaRP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7690757" y="1402337"/>
            <a:ext cx="3543300" cy="2124634"/>
          </a:xfrm>
        </p:spPr>
        <p:txBody>
          <a:bodyPr/>
          <a:lstStyle/>
          <a:p>
            <a:r>
              <a:rPr lang="en-US" altLang="zh-CN" sz="2400" b="0" dirty="0">
                <a:sym typeface="+mn-ea"/>
              </a:rPr>
              <a:t>Disconnect the side key FPC connector \ three-in-one FPC connector \ battery FPC connector, coaxial seat, front camera FPC connector(</a:t>
            </a:r>
            <a:r>
              <a:rPr lang="en-US" altLang="zh-CN" sz="2400" b="0" dirty="0">
                <a:solidFill>
                  <a:srgbClr val="FF0000"/>
                </a:solidFill>
                <a:sym typeface="+mn-ea"/>
              </a:rPr>
              <a:t>The front camera can be removed</a:t>
            </a:r>
            <a:r>
              <a:rPr lang="en-US" altLang="zh-CN" sz="2400" b="0" dirty="0">
                <a:sym typeface="+mn-ea"/>
              </a:rPr>
              <a:t>). </a:t>
            </a:r>
            <a:endParaRPr lang="en-US" altLang="zh-CN" sz="2400" b="0" dirty="0">
              <a:sym typeface="+mn-ea"/>
            </a:endParaRPr>
          </a:p>
        </p:txBody>
      </p:sp>
      <p:sp>
        <p:nvSpPr>
          <p:cNvPr id="10" name="文本框 2"/>
          <p:cNvSpPr txBox="1"/>
          <p:nvPr/>
        </p:nvSpPr>
        <p:spPr>
          <a:xfrm>
            <a:off x="4371023" y="2156074"/>
            <a:ext cx="2314575" cy="4222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coaxial seat</a:t>
            </a:r>
          </a:p>
        </p:txBody>
      </p:sp>
      <p:sp>
        <p:nvSpPr>
          <p:cNvPr id="11" name="文本框 5"/>
          <p:cNvSpPr txBox="1"/>
          <p:nvPr/>
        </p:nvSpPr>
        <p:spPr>
          <a:xfrm>
            <a:off x="3322638" y="3303662"/>
            <a:ext cx="3362960" cy="370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battery FPC connector</a:t>
            </a:r>
          </a:p>
        </p:txBody>
      </p:sp>
      <p:sp>
        <p:nvSpPr>
          <p:cNvPr id="12" name="文本框 6"/>
          <p:cNvSpPr txBox="1"/>
          <p:nvPr/>
        </p:nvSpPr>
        <p:spPr>
          <a:xfrm>
            <a:off x="3537222" y="5317490"/>
            <a:ext cx="3362960" cy="370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Three in one FPC connector</a:t>
            </a:r>
          </a:p>
        </p:txBody>
      </p:sp>
      <p:sp>
        <p:nvSpPr>
          <p:cNvPr id="13" name="文本框 8"/>
          <p:cNvSpPr txBox="1"/>
          <p:nvPr/>
        </p:nvSpPr>
        <p:spPr>
          <a:xfrm>
            <a:off x="486137" y="3674502"/>
            <a:ext cx="2338086" cy="370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Three in one FPC connector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99653" y="2447925"/>
            <a:ext cx="2327800" cy="370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Side key FPC connector</a:t>
            </a:r>
          </a:p>
        </p:txBody>
      </p:sp>
      <p:sp>
        <p:nvSpPr>
          <p:cNvPr id="15" name="文本框 11"/>
          <p:cNvSpPr txBox="1"/>
          <p:nvPr/>
        </p:nvSpPr>
        <p:spPr>
          <a:xfrm>
            <a:off x="3537222" y="1656080"/>
            <a:ext cx="4153535" cy="398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the front camera FPC connector</a:t>
            </a:r>
          </a:p>
        </p:txBody>
      </p:sp>
      <p:cxnSp>
        <p:nvCxnSpPr>
          <p:cNvPr id="16" name="直接箭头连接符 11"/>
          <p:cNvCxnSpPr/>
          <p:nvPr/>
        </p:nvCxnSpPr>
        <p:spPr>
          <a:xfrm flipH="1">
            <a:off x="3537223" y="6046658"/>
            <a:ext cx="718266" cy="1606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3"/>
          <p:cNvSpPr txBox="1"/>
          <p:nvPr/>
        </p:nvSpPr>
        <p:spPr>
          <a:xfrm>
            <a:off x="4255489" y="5890634"/>
            <a:ext cx="3114675" cy="665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Main </a:t>
            </a:r>
            <a:r>
              <a:rPr lang="en-US" altLang="zh-CN" dirty="0" err="1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Mic</a:t>
            </a:r>
            <a:r>
              <a:rPr lang="en-US" altLang="zh-CN" dirty="0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: </a:t>
            </a:r>
            <a:r>
              <a:rPr lang="en-US" altLang="zh-CN" sz="1200" dirty="0">
                <a:latin typeface="Roboto" pitchFamily="2" charset="0"/>
                <a:ea typeface="Roboto" pitchFamily="2" charset="0"/>
                <a:sym typeface="+mn-ea"/>
              </a:rPr>
              <a:t>Welded on the sub-board, unable to be further disassembled. </a:t>
            </a:r>
            <a:endParaRPr lang="en-US" altLang="zh-CN" sz="1200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endParaRPr lang="en-US" altLang="zh-CN" sz="1200" dirty="0">
              <a:solidFill>
                <a:srgbClr val="FF0000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09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9535885" y="4065813"/>
            <a:ext cx="1975757" cy="1708247"/>
          </a:xfrm>
        </p:spPr>
        <p:txBody>
          <a:bodyPr/>
          <a:lstStyle/>
          <a:p>
            <a:pPr fontAlgn="base"/>
            <a:r>
              <a:rPr lang="en-US" altLang="zh-CN" sz="2400" b="0" noProof="1">
                <a:ln w="22225">
                  <a:noFill/>
                  <a:prstDash val="solid"/>
                </a:ln>
                <a:solidFill>
                  <a:schemeClr val="tx1"/>
                </a:solidFill>
              </a:rPr>
              <a:t>Remove the motherboard from the headset seat</a:t>
            </a:r>
            <a:endParaRPr lang="en-US" altLang="zh-CN" sz="2400" b="0" noProof="1">
              <a:ln w="22225">
                <a:noFill/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84" y="1404257"/>
            <a:ext cx="2587077" cy="50513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65364"/>
            <a:ext cx="1877786" cy="506186"/>
          </a:xfrm>
          <a:prstGeom prst="rect">
            <a:avLst/>
          </a:prstGeom>
          <a:solidFill>
            <a:srgbClr val="304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270" y="465364"/>
            <a:ext cx="166551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</a:rPr>
              <a:t>STEP </a:t>
            </a:r>
            <a:r>
              <a:rPr lang="en-US" sz="2000" b="1" dirty="0">
                <a:solidFill>
                  <a:schemeClr val="bg1"/>
                </a:solidFill>
                <a:latin typeface="Roboto" charset="0"/>
                <a:ea typeface="Roboto" charset="0"/>
              </a:rPr>
              <a:t>7</a:t>
            </a:r>
            <a:endParaRPr lang="en-US" sz="2000" b="1" dirty="0" smtClean="0">
              <a:solidFill>
                <a:schemeClr val="bg1"/>
              </a:solidFill>
              <a:latin typeface="Roboto" charset="0"/>
              <a:ea typeface="Roboto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706" y="1404257"/>
            <a:ext cx="4707482" cy="5046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487" y="3533774"/>
            <a:ext cx="3406195" cy="2921863"/>
          </a:xfrm>
          <a:prstGeom prst="rect">
            <a:avLst/>
          </a:prstGeom>
        </p:spPr>
      </p:pic>
      <p:sp>
        <p:nvSpPr>
          <p:cNvPr id="13" name="文本框 7"/>
          <p:cNvSpPr txBox="1"/>
          <p:nvPr/>
        </p:nvSpPr>
        <p:spPr>
          <a:xfrm>
            <a:off x="9078618" y="591820"/>
            <a:ext cx="2385060" cy="15145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External audio connectors:</a:t>
            </a:r>
          </a:p>
          <a:p>
            <a:r>
              <a:rPr lang="en-US" altLang="zh-CN" dirty="0">
                <a:latin typeface="Roboto" pitchFamily="2" charset="0"/>
                <a:ea typeface="Roboto" pitchFamily="2" charset="0"/>
                <a:sym typeface="+mn-ea"/>
              </a:rPr>
              <a:t>Welded on the sub-board, unable to be further disassembled. </a:t>
            </a:r>
            <a:endParaRPr lang="en-US" altLang="zh-CN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endParaRPr lang="en-US" altLang="zh-CN" dirty="0">
              <a:latin typeface="Roboto" pitchFamily="2" charset="0"/>
              <a:ea typeface="Roboto" pitchFamily="2" charset="0"/>
            </a:endParaRPr>
          </a:p>
        </p:txBody>
      </p:sp>
      <p:cxnSp>
        <p:nvCxnSpPr>
          <p:cNvPr id="14" name="直接箭头连接符 8"/>
          <p:cNvCxnSpPr/>
          <p:nvPr>
            <p:custDataLst>
              <p:tags r:id="rId1"/>
            </p:custDataLst>
          </p:nvPr>
        </p:nvCxnSpPr>
        <p:spPr>
          <a:xfrm flipH="1">
            <a:off x="7592786" y="1110343"/>
            <a:ext cx="1338944" cy="702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9"/>
          <p:cNvCxnSpPr/>
          <p:nvPr/>
        </p:nvCxnSpPr>
        <p:spPr>
          <a:xfrm flipH="1">
            <a:off x="7962288" y="2921091"/>
            <a:ext cx="1116330" cy="12852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文本框 11"/>
          <p:cNvSpPr txBox="1"/>
          <p:nvPr/>
        </p:nvSpPr>
        <p:spPr>
          <a:xfrm>
            <a:off x="9046211" y="2275931"/>
            <a:ext cx="21539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Disassemble the rear camera FPC</a:t>
            </a:r>
          </a:p>
        </p:txBody>
      </p:sp>
      <p:cxnSp>
        <p:nvCxnSpPr>
          <p:cNvPr id="21" name="Straight Arrow Connector 20"/>
          <p:cNvCxnSpPr>
            <a:endCxn id="11" idx="1"/>
          </p:cNvCxnSpPr>
          <p:nvPr/>
        </p:nvCxnSpPr>
        <p:spPr>
          <a:xfrm>
            <a:off x="2939143" y="3927637"/>
            <a:ext cx="531563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0568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Theme">
  <a:themeElements>
    <a:clrScheme name="SocialMobile">
      <a:dk1>
        <a:srgbClr val="000000"/>
      </a:dk1>
      <a:lt1>
        <a:srgbClr val="FFFFFF"/>
      </a:lt1>
      <a:dk2>
        <a:srgbClr val="5D5D5D"/>
      </a:dk2>
      <a:lt2>
        <a:srgbClr val="3044B8"/>
      </a:lt2>
      <a:accent1>
        <a:srgbClr val="00BAD5"/>
      </a:accent1>
      <a:accent2>
        <a:srgbClr val="0074BC"/>
      </a:accent2>
      <a:accent3>
        <a:srgbClr val="1797C7"/>
      </a:accent3>
      <a:accent4>
        <a:srgbClr val="3044B8"/>
      </a:accent4>
      <a:accent5>
        <a:srgbClr val="87CEB5"/>
      </a:accent5>
      <a:accent6>
        <a:srgbClr val="8D6BA3"/>
      </a:accent6>
      <a:hlink>
        <a:srgbClr val="3044B8"/>
      </a:hlink>
      <a:folHlink>
        <a:srgbClr val="1797C7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rtlCol="0">
        <a:spAutoFit/>
      </a:bodyPr>
      <a:lstStyle>
        <a:defPPr algn="l">
          <a:defRPr sz="12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Social Mobile Template" id="{1C302C04-7F51-AE4E-ABD8-A72E91BA0A68}" vid="{35AE7524-F567-3D4B-942A-9F39553484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8ab7ac-3e34-4070-b297-f8dbd1b7b5d4">
      <Terms xmlns="http://schemas.microsoft.com/office/infopath/2007/PartnerControls"/>
    </lcf76f155ced4ddcb4097134ff3c332f>
    <TaxCatchAll xmlns="0b72554c-827d-4a1d-917e-958f8284ce7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E43CDF9BDA1F408CB329F80DB8433D" ma:contentTypeVersion="14" ma:contentTypeDescription="Create a new document." ma:contentTypeScope="" ma:versionID="9b90e2d49c44a14cb7e36e58aeca7605">
  <xsd:schema xmlns:xsd="http://www.w3.org/2001/XMLSchema" xmlns:xs="http://www.w3.org/2001/XMLSchema" xmlns:p="http://schemas.microsoft.com/office/2006/metadata/properties" xmlns:ns2="eb8ab7ac-3e34-4070-b297-f8dbd1b7b5d4" xmlns:ns3="0b72554c-827d-4a1d-917e-958f8284ce7e" targetNamespace="http://schemas.microsoft.com/office/2006/metadata/properties" ma:root="true" ma:fieldsID="1f7a024803e5c7c20861d45ebf750769" ns2:_="" ns3:_="">
    <xsd:import namespace="eb8ab7ac-3e34-4070-b297-f8dbd1b7b5d4"/>
    <xsd:import namespace="0b72554c-827d-4a1d-917e-958f8284ce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8ab7ac-3e34-4070-b297-f8dbd1b7b5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b02a41a5-86a5-4fb7-b3b9-be15533cc5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72554c-827d-4a1d-917e-958f8284ce7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a977735-a40e-41b6-b227-7211d95060c3}" ma:internalName="TaxCatchAll" ma:showField="CatchAllData" ma:web="0b72554c-827d-4a1d-917e-958f8284ce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44F0DE-7F48-491E-A83B-B8CF28F9F4CC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0b72554c-827d-4a1d-917e-958f8284ce7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eb8ab7ac-3e34-4070-b297-f8dbd1b7b5d4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DAEE36E-8D3E-4420-9E29-41E2940A98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8ab7ac-3e34-4070-b297-f8dbd1b7b5d4"/>
    <ds:schemaRef ds:uri="0b72554c-827d-4a1d-917e-958f8284ce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335DE62-32DF-45CA-AEE9-A6037435584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5a76b33-b515-49a0-a1ef-49eadede42e8}" enabled="1" method="Privileged" siteId="{c8c044fa-dcfe-4ff8-9b55-519855286d73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1490</TotalTime>
  <Words>522</Words>
  <Application>Microsoft Office PowerPoint</Application>
  <PresentationFormat>Custom</PresentationFormat>
  <Paragraphs>75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Roboto</vt:lpstr>
      <vt:lpstr>Work Sans</vt:lpstr>
      <vt:lpstr>Courier New</vt:lpstr>
      <vt:lpstr>等线</vt:lpstr>
      <vt:lpstr>Poppins Light</vt:lpstr>
      <vt:lpstr>Poppins ExtraBold</vt:lpstr>
      <vt:lpstr>Aptos Display</vt:lpstr>
      <vt:lpstr>Aptos</vt:lpstr>
      <vt:lpstr>Poppins Medium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Ekta</cp:lastModifiedBy>
  <cp:revision>64</cp:revision>
  <dcterms:created xsi:type="dcterms:W3CDTF">2025-04-25T16:10:08Z</dcterms:created>
  <dcterms:modified xsi:type="dcterms:W3CDTF">2026-07-13T13:39:31Z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0x01010033E43CDF9BDA1F408CB329F80DB8433D</vt:lpwstr>
  </property>
  <property fmtid="{D5CDD505-2E9C-101B-9397-08002B2CF9AE}" pid="3" name="MediaServiceImageTags">
    <vt:lpwstr/>
  </property>
  <property fmtid="{D5CDD505-2E9C-101B-9397-08002B2CF9AE}" pid="4" name="ClassificationContentMarkingFooterLocations">
    <vt:lpwstr>1_Office Theme:8</vt:lpwstr>
  </property>
  <property fmtid="{D5CDD505-2E9C-101B-9397-08002B2CF9AE}" pid="5" name="ClassificationContentMarkingFooterText">
    <vt:lpwstr>Confidential. Proprietary information that may not be used or disclosed outside of Social Mobile and its affiliates except pursuant to a written agreement. Copyright © Social Mobile. All rights reserved.</vt:lpwstr>
  </property>
</Properties>
</file>